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63367a0e241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0f7e7d2b44241"/>
  </p:sldMasterIdLst>
  <p:sldIdLst>
    <p:sldId xmlns:r="http://schemas.openxmlformats.org/officeDocument/2006/relationships" id="256" r:id="Ra51d5d6e7cd244f5"/>
    <p:sldId xmlns:r="http://schemas.openxmlformats.org/officeDocument/2006/relationships" id="257" r:id="R57e6b335f60e4e9f"/>
    <p:sldId xmlns:r="http://schemas.openxmlformats.org/officeDocument/2006/relationships" id="258" r:id="R8aabca37b7af4d4b"/>
    <p:sldId xmlns:r="http://schemas.openxmlformats.org/officeDocument/2006/relationships" id="259" r:id="R9bd39191c4f342f5"/>
    <p:sldId xmlns:r="http://schemas.openxmlformats.org/officeDocument/2006/relationships" id="260" r:id="R6d433280ab874e01"/>
    <p:sldId xmlns:r="http://schemas.openxmlformats.org/officeDocument/2006/relationships" id="261" r:id="R1de95aa02b404e53"/>
    <p:sldId xmlns:r="http://schemas.openxmlformats.org/officeDocument/2006/relationships" id="262" r:id="R5dfb35e1b6a74b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0f7e7d2b44241" /><Relationship Type="http://schemas.openxmlformats.org/officeDocument/2006/relationships/slide" Target="/ppt/slides/slide1.xml" Id="Ra51d5d6e7cd244f5" /><Relationship Type="http://schemas.openxmlformats.org/officeDocument/2006/relationships/slide" Target="/ppt/slides/slide2.xml" Id="R57e6b335f60e4e9f" /><Relationship Type="http://schemas.openxmlformats.org/officeDocument/2006/relationships/slide" Target="/ppt/slides/slide3.xml" Id="R8aabca37b7af4d4b" /><Relationship Type="http://schemas.openxmlformats.org/officeDocument/2006/relationships/slide" Target="/ppt/slides/slide4.xml" Id="R9bd39191c4f342f5" /><Relationship Type="http://schemas.openxmlformats.org/officeDocument/2006/relationships/slide" Target="/ppt/slides/slide5.xml" Id="R6d433280ab874e01" /><Relationship Type="http://schemas.openxmlformats.org/officeDocument/2006/relationships/slide" Target="/ppt/slides/slide6.xml" Id="R1de95aa02b404e53" /><Relationship Type="http://schemas.openxmlformats.org/officeDocument/2006/relationships/slide" Target="/ppt/slides/slide7.xml" Id="R5dfb35e1b6a74b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134a10d214a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0eaf8b4a45ab" /><Relationship Type="http://schemas.openxmlformats.org/officeDocument/2006/relationships/theme" Target="/ppt/slideMasters/theme/theme1.xml" Id="R68cc411979a4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80eaf8b4a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59455651f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cf8407d544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5c828d6dd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c7a85928643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4a938cb4048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347fef7342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c772e5e945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