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34c1979f9a42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820c879804404c"/>
  </p:sldMasterIdLst>
  <p:sldIdLst>
    <p:sldId xmlns:r="http://schemas.openxmlformats.org/officeDocument/2006/relationships" id="256" r:id="R8115c64335c54325"/>
    <p:sldId xmlns:r="http://schemas.openxmlformats.org/officeDocument/2006/relationships" id="257" r:id="Rf4834450582943e5"/>
    <p:sldId xmlns:r="http://schemas.openxmlformats.org/officeDocument/2006/relationships" id="258" r:id="R4de46d43da5f4a6e"/>
    <p:sldId xmlns:r="http://schemas.openxmlformats.org/officeDocument/2006/relationships" id="259" r:id="Rcf8eaba3aa604f83"/>
    <p:sldId xmlns:r="http://schemas.openxmlformats.org/officeDocument/2006/relationships" id="260" r:id="Rcc92fd027c1340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820c879804404c" /><Relationship Type="http://schemas.openxmlformats.org/officeDocument/2006/relationships/slide" Target="/ppt/slides/slide1.xml" Id="R8115c64335c54325" /><Relationship Type="http://schemas.openxmlformats.org/officeDocument/2006/relationships/slide" Target="/ppt/slides/slide2.xml" Id="Rf4834450582943e5" /><Relationship Type="http://schemas.openxmlformats.org/officeDocument/2006/relationships/slide" Target="/ppt/slides/slide3.xml" Id="R4de46d43da5f4a6e" /><Relationship Type="http://schemas.openxmlformats.org/officeDocument/2006/relationships/slide" Target="/ppt/slides/slide4.xml" Id="Rcf8eaba3aa604f83" /><Relationship Type="http://schemas.openxmlformats.org/officeDocument/2006/relationships/slide" Target="/ppt/slides/slide5.xml" Id="Rcc92fd027c1340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225f7dbdeb4b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1cc1da0e654708" /><Relationship Type="http://schemas.openxmlformats.org/officeDocument/2006/relationships/theme" Target="/ppt/slideMasters/theme/theme1.xml" Id="Rae3a8b0eb55243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1cc1da0e6547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7d3da5fc7f43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b91c365a4a4f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3ccbc691f44e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08976d0b5d43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fe593fa5ef42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KOLBOTN BENSIN &amp;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 BENSIN &amp;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KOLBOTN BENSIN &amp; 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 BENSIN &amp;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 BENSIN &amp;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 BENSIN &amp;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951 847 739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 BENSIN &amp; SERVICE AS</a:t>
            </a:r>
          </a:p>
        </p:txBody>
      </p:sp>
    </p:spTree>
  </p:cSld>
  <p:clrMapOvr>
    <a:masterClrMapping xmlns:a="http://schemas.openxmlformats.org/drawingml/2006/main"/>
  </p:clrMapOvr>
</p:sld>
</file>