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249825e2596493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bb95f5bc9844bbb"/>
  </p:sldMasterIdLst>
  <p:sldIdLst>
    <p:sldId xmlns:r="http://schemas.openxmlformats.org/officeDocument/2006/relationships" id="256" r:id="R760573488c144a2f"/>
    <p:sldId xmlns:r="http://schemas.openxmlformats.org/officeDocument/2006/relationships" id="257" r:id="R21fa1493e2454774"/>
    <p:sldId xmlns:r="http://schemas.openxmlformats.org/officeDocument/2006/relationships" id="258" r:id="R65e4533aadcd4e49"/>
    <p:sldId xmlns:r="http://schemas.openxmlformats.org/officeDocument/2006/relationships" id="259" r:id="Rca4836fa8660475d"/>
    <p:sldId xmlns:r="http://schemas.openxmlformats.org/officeDocument/2006/relationships" id="260" r:id="Rc229b488d5254579"/>
    <p:sldId xmlns:r="http://schemas.openxmlformats.org/officeDocument/2006/relationships" id="261" r:id="R50b3f08443a24a06"/>
    <p:sldId xmlns:r="http://schemas.openxmlformats.org/officeDocument/2006/relationships" id="262" r:id="Ra2663565435946e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bb95f5bc9844bbb" /><Relationship Type="http://schemas.openxmlformats.org/officeDocument/2006/relationships/slide" Target="/ppt/slides/slide1.xml" Id="R760573488c144a2f" /><Relationship Type="http://schemas.openxmlformats.org/officeDocument/2006/relationships/slide" Target="/ppt/slides/slide2.xml" Id="R21fa1493e2454774" /><Relationship Type="http://schemas.openxmlformats.org/officeDocument/2006/relationships/slide" Target="/ppt/slides/slide3.xml" Id="R65e4533aadcd4e49" /><Relationship Type="http://schemas.openxmlformats.org/officeDocument/2006/relationships/slide" Target="/ppt/slides/slide4.xml" Id="Rca4836fa8660475d" /><Relationship Type="http://schemas.openxmlformats.org/officeDocument/2006/relationships/slide" Target="/ppt/slides/slide5.xml" Id="Rc229b488d5254579" /><Relationship Type="http://schemas.openxmlformats.org/officeDocument/2006/relationships/slide" Target="/ppt/slides/slide6.xml" Id="R50b3f08443a24a06" /><Relationship Type="http://schemas.openxmlformats.org/officeDocument/2006/relationships/slide" Target="/ppt/slides/slide7.xml" Id="Ra2663565435946e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3e92ee3641d44b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cc3c1e3f434cf3" /><Relationship Type="http://schemas.openxmlformats.org/officeDocument/2006/relationships/theme" Target="/ppt/slideMasters/theme/theme1.xml" Id="R2b42070222754ff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6cc3c1e3f434cf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7e2b313ea9427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bee0e2c146440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0ed87b393646f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c07cfc26d644d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b9ff08e58c4e7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ea6a37139d4b1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3eedb802494e9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RE-BYGG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RE-BYGG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RE-BYGG AS ble etablert [år] og holder til i Byrkjelo.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RE-BYGG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RE-BYGG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RE-BYGG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30 240 235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1 036 016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751 152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4 691 160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12 310 480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RE-BYGG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RE-BYGG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RE-BYGG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Fjellvegen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6826 Byrkjelo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57868168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951 962 449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RE-BYGG AS</a:t>
            </a:r>
          </a:p>
        </p:txBody>
      </p:sp>
    </p:spTree>
  </p:cSld>
  <p:clrMapOvr>
    <a:masterClrMapping xmlns:a="http://schemas.openxmlformats.org/drawingml/2006/main"/>
  </p:clrMapOvr>
</p:sld>
</file>