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831f0c73184d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d761898a1e4a35"/>
  </p:sldMasterIdLst>
  <p:sldIdLst>
    <p:sldId xmlns:r="http://schemas.openxmlformats.org/officeDocument/2006/relationships" id="256" r:id="Rafebc1eb15694d6a"/>
    <p:sldId xmlns:r="http://schemas.openxmlformats.org/officeDocument/2006/relationships" id="257" r:id="R4013af975ced4f86"/>
    <p:sldId xmlns:r="http://schemas.openxmlformats.org/officeDocument/2006/relationships" id="258" r:id="R888a68be275c4d14"/>
    <p:sldId xmlns:r="http://schemas.openxmlformats.org/officeDocument/2006/relationships" id="259" r:id="R3e90d9e3cf624a11"/>
    <p:sldId xmlns:r="http://schemas.openxmlformats.org/officeDocument/2006/relationships" id="260" r:id="R7e8fafa139f740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d761898a1e4a35" /><Relationship Type="http://schemas.openxmlformats.org/officeDocument/2006/relationships/slide" Target="/ppt/slides/slide1.xml" Id="Rafebc1eb15694d6a" /><Relationship Type="http://schemas.openxmlformats.org/officeDocument/2006/relationships/slide" Target="/ppt/slides/slide2.xml" Id="R4013af975ced4f86" /><Relationship Type="http://schemas.openxmlformats.org/officeDocument/2006/relationships/slide" Target="/ppt/slides/slide3.xml" Id="R888a68be275c4d14" /><Relationship Type="http://schemas.openxmlformats.org/officeDocument/2006/relationships/slide" Target="/ppt/slides/slide4.xml" Id="R3e90d9e3cf624a11" /><Relationship Type="http://schemas.openxmlformats.org/officeDocument/2006/relationships/slide" Target="/ppt/slides/slide5.xml" Id="R7e8fafa139f740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81e1ef148c48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6f107761e4bb2" /><Relationship Type="http://schemas.openxmlformats.org/officeDocument/2006/relationships/theme" Target="/ppt/slideMasters/theme/theme1.xml" Id="Rfcfbe530e4aa44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e6f107761e4b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2028cb7f74f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0efecbc7e43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d8fdc8e894b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9301834b946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4a2f3c5a042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CONOCOPHILLIPS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CONOCOPHILLIPS NORGE ble etablert [år] og holder til i De 19808 Delaware.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 Little Falls Drive, Wilmington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19808 Delaware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www.conocophillips.com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952 099 310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