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9fc1c507a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97446cd0c4215"/>
  </p:sldMasterIdLst>
  <p:sldIdLst>
    <p:sldId xmlns:r="http://schemas.openxmlformats.org/officeDocument/2006/relationships" id="256" r:id="R053e69c7f3f0453a"/>
    <p:sldId xmlns:r="http://schemas.openxmlformats.org/officeDocument/2006/relationships" id="257" r:id="R1b77e65dcd934c6b"/>
    <p:sldId xmlns:r="http://schemas.openxmlformats.org/officeDocument/2006/relationships" id="258" r:id="R41111ea60ce74ad0"/>
    <p:sldId xmlns:r="http://schemas.openxmlformats.org/officeDocument/2006/relationships" id="259" r:id="R37e96836663f45d6"/>
    <p:sldId xmlns:r="http://schemas.openxmlformats.org/officeDocument/2006/relationships" id="260" r:id="R392c359ab88d47f9"/>
    <p:sldId xmlns:r="http://schemas.openxmlformats.org/officeDocument/2006/relationships" id="261" r:id="Rf93f0fa58b1d4f9b"/>
    <p:sldId xmlns:r="http://schemas.openxmlformats.org/officeDocument/2006/relationships" id="262" r:id="Rb3591dd5cd1c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97446cd0c4215" /><Relationship Type="http://schemas.openxmlformats.org/officeDocument/2006/relationships/slide" Target="/ppt/slides/slide1.xml" Id="R053e69c7f3f0453a" /><Relationship Type="http://schemas.openxmlformats.org/officeDocument/2006/relationships/slide" Target="/ppt/slides/slide2.xml" Id="R1b77e65dcd934c6b" /><Relationship Type="http://schemas.openxmlformats.org/officeDocument/2006/relationships/slide" Target="/ppt/slides/slide3.xml" Id="R41111ea60ce74ad0" /><Relationship Type="http://schemas.openxmlformats.org/officeDocument/2006/relationships/slide" Target="/ppt/slides/slide4.xml" Id="R37e96836663f45d6" /><Relationship Type="http://schemas.openxmlformats.org/officeDocument/2006/relationships/slide" Target="/ppt/slides/slide5.xml" Id="R392c359ab88d47f9" /><Relationship Type="http://schemas.openxmlformats.org/officeDocument/2006/relationships/slide" Target="/ppt/slides/slide6.xml" Id="Rf93f0fa58b1d4f9b" /><Relationship Type="http://schemas.openxmlformats.org/officeDocument/2006/relationships/slide" Target="/ppt/slides/slide7.xml" Id="Rb3591dd5cd1c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50bd0c5ac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15c997567455c" /><Relationship Type="http://schemas.openxmlformats.org/officeDocument/2006/relationships/theme" Target="/ppt/slideMasters/theme/theme1.xml" Id="R56646e7fc9f1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15c997567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f5aebcae844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e723afd5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e6579d76b4f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a80c804f4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84a0f4824a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a308c9f8b48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4468d680a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