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70ff7861b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b6706b089c4f97"/>
  </p:sldMasterIdLst>
  <p:sldIdLst>
    <p:sldId xmlns:r="http://schemas.openxmlformats.org/officeDocument/2006/relationships" id="256" r:id="Rfa93e92c642b407a"/>
    <p:sldId xmlns:r="http://schemas.openxmlformats.org/officeDocument/2006/relationships" id="257" r:id="R09dadbea32c242ca"/>
    <p:sldId xmlns:r="http://schemas.openxmlformats.org/officeDocument/2006/relationships" id="258" r:id="Rf78f4a4d8b074b4d"/>
    <p:sldId xmlns:r="http://schemas.openxmlformats.org/officeDocument/2006/relationships" id="259" r:id="R958afbbe36994d9c"/>
    <p:sldId xmlns:r="http://schemas.openxmlformats.org/officeDocument/2006/relationships" id="260" r:id="R7b1909ab1f7b48d6"/>
    <p:sldId xmlns:r="http://schemas.openxmlformats.org/officeDocument/2006/relationships" id="261" r:id="R203a886c358a41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b6706b089c4f97" /><Relationship Type="http://schemas.openxmlformats.org/officeDocument/2006/relationships/slide" Target="/ppt/slides/slide1.xml" Id="Rfa93e92c642b407a" /><Relationship Type="http://schemas.openxmlformats.org/officeDocument/2006/relationships/slide" Target="/ppt/slides/slide2.xml" Id="R09dadbea32c242ca" /><Relationship Type="http://schemas.openxmlformats.org/officeDocument/2006/relationships/slide" Target="/ppt/slides/slide3.xml" Id="Rf78f4a4d8b074b4d" /><Relationship Type="http://schemas.openxmlformats.org/officeDocument/2006/relationships/slide" Target="/ppt/slides/slide4.xml" Id="R958afbbe36994d9c" /><Relationship Type="http://schemas.openxmlformats.org/officeDocument/2006/relationships/slide" Target="/ppt/slides/slide5.xml" Id="R7b1909ab1f7b48d6" /><Relationship Type="http://schemas.openxmlformats.org/officeDocument/2006/relationships/slide" Target="/ppt/slides/slide6.xml" Id="R203a886c358a41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8efbd8fe147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b2835b2964515" /><Relationship Type="http://schemas.openxmlformats.org/officeDocument/2006/relationships/theme" Target="/ppt/slideMasters/theme/theme1.xml" Id="R1d2b58f2a55c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5b2835b29645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74f4cc9a84d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70636646b47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bbdb4e4da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cc77869c643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7dce1d37748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19874c39e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