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67e3bbf1b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4a03d4a3445e1"/>
  </p:sldMasterIdLst>
  <p:sldIdLst>
    <p:sldId xmlns:r="http://schemas.openxmlformats.org/officeDocument/2006/relationships" id="256" r:id="R2ff2d21daa66427d"/>
    <p:sldId xmlns:r="http://schemas.openxmlformats.org/officeDocument/2006/relationships" id="257" r:id="R2d0f5970809949e0"/>
    <p:sldId xmlns:r="http://schemas.openxmlformats.org/officeDocument/2006/relationships" id="258" r:id="R9263d5dbeac843e3"/>
    <p:sldId xmlns:r="http://schemas.openxmlformats.org/officeDocument/2006/relationships" id="259" r:id="R2ed6baa6278d4a6f"/>
    <p:sldId xmlns:r="http://schemas.openxmlformats.org/officeDocument/2006/relationships" id="260" r:id="R167dece1a9024871"/>
    <p:sldId xmlns:r="http://schemas.openxmlformats.org/officeDocument/2006/relationships" id="261" r:id="R919a39c57d664f2d"/>
    <p:sldId xmlns:r="http://schemas.openxmlformats.org/officeDocument/2006/relationships" id="262" r:id="R26de9457d569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4a03d4a3445e1" /><Relationship Type="http://schemas.openxmlformats.org/officeDocument/2006/relationships/slide" Target="/ppt/slides/slide1.xml" Id="R2ff2d21daa66427d" /><Relationship Type="http://schemas.openxmlformats.org/officeDocument/2006/relationships/slide" Target="/ppt/slides/slide2.xml" Id="R2d0f5970809949e0" /><Relationship Type="http://schemas.openxmlformats.org/officeDocument/2006/relationships/slide" Target="/ppt/slides/slide3.xml" Id="R9263d5dbeac843e3" /><Relationship Type="http://schemas.openxmlformats.org/officeDocument/2006/relationships/slide" Target="/ppt/slides/slide4.xml" Id="R2ed6baa6278d4a6f" /><Relationship Type="http://schemas.openxmlformats.org/officeDocument/2006/relationships/slide" Target="/ppt/slides/slide5.xml" Id="R167dece1a9024871" /><Relationship Type="http://schemas.openxmlformats.org/officeDocument/2006/relationships/slide" Target="/ppt/slides/slide6.xml" Id="R919a39c57d664f2d" /><Relationship Type="http://schemas.openxmlformats.org/officeDocument/2006/relationships/slide" Target="/ppt/slides/slide7.xml" Id="R26de9457d569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0bbb11177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09393f864abc" /><Relationship Type="http://schemas.openxmlformats.org/officeDocument/2006/relationships/theme" Target="/ppt/slideMasters/theme/theme1.xml" Id="R4af096024246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1a09393f86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db08493a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6388ad1a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948bd286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2d5b8e64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569efbb46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398a74c6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5b94b77d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