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dca7fb94443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fef5eaf8e84b9f"/>
  </p:sldMasterIdLst>
  <p:sldIdLst>
    <p:sldId xmlns:r="http://schemas.openxmlformats.org/officeDocument/2006/relationships" id="256" r:id="R5e1c8549b8e848b9"/>
    <p:sldId xmlns:r="http://schemas.openxmlformats.org/officeDocument/2006/relationships" id="257" r:id="R7db01a87e3c64642"/>
    <p:sldId xmlns:r="http://schemas.openxmlformats.org/officeDocument/2006/relationships" id="258" r:id="Ree5025cd3be6486a"/>
    <p:sldId xmlns:r="http://schemas.openxmlformats.org/officeDocument/2006/relationships" id="259" r:id="Rf9fb434536734499"/>
    <p:sldId xmlns:r="http://schemas.openxmlformats.org/officeDocument/2006/relationships" id="260" r:id="Raa4e601f00494a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ef5eaf8e84b9f" /><Relationship Type="http://schemas.openxmlformats.org/officeDocument/2006/relationships/slide" Target="/ppt/slides/slide1.xml" Id="R5e1c8549b8e848b9" /><Relationship Type="http://schemas.openxmlformats.org/officeDocument/2006/relationships/slide" Target="/ppt/slides/slide2.xml" Id="R7db01a87e3c64642" /><Relationship Type="http://schemas.openxmlformats.org/officeDocument/2006/relationships/slide" Target="/ppt/slides/slide3.xml" Id="Ree5025cd3be6486a" /><Relationship Type="http://schemas.openxmlformats.org/officeDocument/2006/relationships/slide" Target="/ppt/slides/slide4.xml" Id="Rf9fb434536734499" /><Relationship Type="http://schemas.openxmlformats.org/officeDocument/2006/relationships/slide" Target="/ppt/slides/slide5.xml" Id="Raa4e601f00494a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7864d3e1242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0ff20f157424d" /><Relationship Type="http://schemas.openxmlformats.org/officeDocument/2006/relationships/theme" Target="/ppt/slideMasters/theme/theme1.xml" Id="R56f0168b25914d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20ff20f157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d9bc181345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afdea8d5a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b59f9617a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77554dc834b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7ea46bb95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