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e1e5b1907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49f94c4ea4547"/>
  </p:sldMasterIdLst>
  <p:sldIdLst>
    <p:sldId xmlns:r="http://schemas.openxmlformats.org/officeDocument/2006/relationships" id="256" r:id="R53a9fbd28fb04c03"/>
    <p:sldId xmlns:r="http://schemas.openxmlformats.org/officeDocument/2006/relationships" id="257" r:id="Rdf99ab05968c4ae0"/>
    <p:sldId xmlns:r="http://schemas.openxmlformats.org/officeDocument/2006/relationships" id="258" r:id="R2190e59030534666"/>
    <p:sldId xmlns:r="http://schemas.openxmlformats.org/officeDocument/2006/relationships" id="259" r:id="Rff6bf4e8fa3b451d"/>
    <p:sldId xmlns:r="http://schemas.openxmlformats.org/officeDocument/2006/relationships" id="260" r:id="Re4e620b900be4d45"/>
    <p:sldId xmlns:r="http://schemas.openxmlformats.org/officeDocument/2006/relationships" id="261" r:id="R24d8dca2f87b4c70"/>
    <p:sldId xmlns:r="http://schemas.openxmlformats.org/officeDocument/2006/relationships" id="262" r:id="R2386d44fdd86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49f94c4ea4547" /><Relationship Type="http://schemas.openxmlformats.org/officeDocument/2006/relationships/slide" Target="/ppt/slides/slide1.xml" Id="R53a9fbd28fb04c03" /><Relationship Type="http://schemas.openxmlformats.org/officeDocument/2006/relationships/slide" Target="/ppt/slides/slide2.xml" Id="Rdf99ab05968c4ae0" /><Relationship Type="http://schemas.openxmlformats.org/officeDocument/2006/relationships/slide" Target="/ppt/slides/slide3.xml" Id="R2190e59030534666" /><Relationship Type="http://schemas.openxmlformats.org/officeDocument/2006/relationships/slide" Target="/ppt/slides/slide4.xml" Id="Rff6bf4e8fa3b451d" /><Relationship Type="http://schemas.openxmlformats.org/officeDocument/2006/relationships/slide" Target="/ppt/slides/slide5.xml" Id="Re4e620b900be4d45" /><Relationship Type="http://schemas.openxmlformats.org/officeDocument/2006/relationships/slide" Target="/ppt/slides/slide6.xml" Id="R24d8dca2f87b4c70" /><Relationship Type="http://schemas.openxmlformats.org/officeDocument/2006/relationships/slide" Target="/ppt/slides/slide7.xml" Id="R2386d44fdd86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621903172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b9db9121548bf" /><Relationship Type="http://schemas.openxmlformats.org/officeDocument/2006/relationships/theme" Target="/ppt/slideMasters/theme/theme1.xml" Id="R1c2ed28f2b17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cb9db91215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00299dcdb42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ad196390e43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f6a45f95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81d70599e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007247d4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5ead076f64a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d22ec9c9f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ELEKTROSERVICE ØRSTA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ELEKTROSERVICE ØRSTA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23 604 925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1 144 889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8 658 177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15 706 140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95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firmapost@elektroservice.no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956 899 478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ELEKTROSERVICE ØRSTA AS</a:t>
            </a:r>
          </a:p>
        </p:txBody>
      </p:sp>
    </p:spTree>
  </p:cSld>
  <p:clrMapOvr>
    <a:masterClrMapping xmlns:a="http://schemas.openxmlformats.org/drawingml/2006/main"/>
  </p:clrMapOvr>
</p:sld>
</file>