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180a7510b449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16ce91b514c25"/>
  </p:sldMasterIdLst>
  <p:sldIdLst>
    <p:sldId xmlns:r="http://schemas.openxmlformats.org/officeDocument/2006/relationships" id="256" r:id="R7f601c06ec334a73"/>
    <p:sldId xmlns:r="http://schemas.openxmlformats.org/officeDocument/2006/relationships" id="257" r:id="Ra07b67c8b67b4ce4"/>
    <p:sldId xmlns:r="http://schemas.openxmlformats.org/officeDocument/2006/relationships" id="258" r:id="Rd98536ee9f31467f"/>
    <p:sldId xmlns:r="http://schemas.openxmlformats.org/officeDocument/2006/relationships" id="259" r:id="Rd19f9c88fb0a4f4e"/>
    <p:sldId xmlns:r="http://schemas.openxmlformats.org/officeDocument/2006/relationships" id="260" r:id="R28ad462e7310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16ce91b514c25" /><Relationship Type="http://schemas.openxmlformats.org/officeDocument/2006/relationships/slide" Target="/ppt/slides/slide1.xml" Id="R7f601c06ec334a73" /><Relationship Type="http://schemas.openxmlformats.org/officeDocument/2006/relationships/slide" Target="/ppt/slides/slide2.xml" Id="Ra07b67c8b67b4ce4" /><Relationship Type="http://schemas.openxmlformats.org/officeDocument/2006/relationships/slide" Target="/ppt/slides/slide3.xml" Id="Rd98536ee9f31467f" /><Relationship Type="http://schemas.openxmlformats.org/officeDocument/2006/relationships/slide" Target="/ppt/slides/slide4.xml" Id="Rd19f9c88fb0a4f4e" /><Relationship Type="http://schemas.openxmlformats.org/officeDocument/2006/relationships/slide" Target="/ppt/slides/slide5.xml" Id="R28ad462e7310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f897ec381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4939dac46476a" /><Relationship Type="http://schemas.openxmlformats.org/officeDocument/2006/relationships/theme" Target="/ppt/slideMasters/theme/theme1.xml" Id="Ra75669f2d781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94939dac46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fe78f024545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ece2c9d3e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ed58f3b5a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9bb3c8b3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ce2396f8e4e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BOK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BOK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BOK EIENDOM AS</a:t>
            </a:r>
          </a:p>
        </p:txBody>
      </p:sp>
    </p:spTree>
  </p:cSld>
  <p:clrMapOvr>
    <a:masterClrMapping xmlns:a="http://schemas.openxmlformats.org/drawingml/2006/main"/>
  </p:clrMapOvr>
</p:sld>
</file>