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c845be65d40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2451e465e4f2f"/>
  </p:sldMasterIdLst>
  <p:sldIdLst>
    <p:sldId xmlns:r="http://schemas.openxmlformats.org/officeDocument/2006/relationships" id="256" r:id="R8cdf049b514f4464"/>
    <p:sldId xmlns:r="http://schemas.openxmlformats.org/officeDocument/2006/relationships" id="257" r:id="Rb85e3f72bb204daa"/>
    <p:sldId xmlns:r="http://schemas.openxmlformats.org/officeDocument/2006/relationships" id="258" r:id="Rc3431dfe393e4ba7"/>
    <p:sldId xmlns:r="http://schemas.openxmlformats.org/officeDocument/2006/relationships" id="259" r:id="Ra130677b75654479"/>
    <p:sldId xmlns:r="http://schemas.openxmlformats.org/officeDocument/2006/relationships" id="260" r:id="R42cab12acaed4879"/>
    <p:sldId xmlns:r="http://schemas.openxmlformats.org/officeDocument/2006/relationships" id="261" r:id="R583b510076a8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2451e465e4f2f" /><Relationship Type="http://schemas.openxmlformats.org/officeDocument/2006/relationships/slide" Target="/ppt/slides/slide1.xml" Id="R8cdf049b514f4464" /><Relationship Type="http://schemas.openxmlformats.org/officeDocument/2006/relationships/slide" Target="/ppt/slides/slide2.xml" Id="Rb85e3f72bb204daa" /><Relationship Type="http://schemas.openxmlformats.org/officeDocument/2006/relationships/slide" Target="/ppt/slides/slide3.xml" Id="Rc3431dfe393e4ba7" /><Relationship Type="http://schemas.openxmlformats.org/officeDocument/2006/relationships/slide" Target="/ppt/slides/slide4.xml" Id="Ra130677b75654479" /><Relationship Type="http://schemas.openxmlformats.org/officeDocument/2006/relationships/slide" Target="/ppt/slides/slide5.xml" Id="R42cab12acaed4879" /><Relationship Type="http://schemas.openxmlformats.org/officeDocument/2006/relationships/slide" Target="/ppt/slides/slide6.xml" Id="R583b510076a8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4d63d79b6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4bf47393457d" /><Relationship Type="http://schemas.openxmlformats.org/officeDocument/2006/relationships/theme" Target="/ppt/slideMasters/theme/theme1.xml" Id="R9fe7c1778632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a4bf47393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0c59443c2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3c2654308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38980aa11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d31ecc7f7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327998a05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e483297554f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