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a927a218e443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70ebef8fcb44b7"/>
  </p:sldMasterIdLst>
  <p:sldIdLst>
    <p:sldId xmlns:r="http://schemas.openxmlformats.org/officeDocument/2006/relationships" id="256" r:id="R670b96223cd74baa"/>
    <p:sldId xmlns:r="http://schemas.openxmlformats.org/officeDocument/2006/relationships" id="257" r:id="R117c9cec2fc74fed"/>
    <p:sldId xmlns:r="http://schemas.openxmlformats.org/officeDocument/2006/relationships" id="258" r:id="Ra8a0f4cc3ad84500"/>
    <p:sldId xmlns:r="http://schemas.openxmlformats.org/officeDocument/2006/relationships" id="259" r:id="Rc06811b54b834531"/>
    <p:sldId xmlns:r="http://schemas.openxmlformats.org/officeDocument/2006/relationships" id="260" r:id="R72e06fe6fb28432c"/>
    <p:sldId xmlns:r="http://schemas.openxmlformats.org/officeDocument/2006/relationships" id="261" r:id="R92cade4a7e654301"/>
    <p:sldId xmlns:r="http://schemas.openxmlformats.org/officeDocument/2006/relationships" id="262" r:id="Reb4421ebf69443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0ebef8fcb44b7" /><Relationship Type="http://schemas.openxmlformats.org/officeDocument/2006/relationships/slide" Target="/ppt/slides/slide1.xml" Id="R670b96223cd74baa" /><Relationship Type="http://schemas.openxmlformats.org/officeDocument/2006/relationships/slide" Target="/ppt/slides/slide2.xml" Id="R117c9cec2fc74fed" /><Relationship Type="http://schemas.openxmlformats.org/officeDocument/2006/relationships/slide" Target="/ppt/slides/slide3.xml" Id="Ra8a0f4cc3ad84500" /><Relationship Type="http://schemas.openxmlformats.org/officeDocument/2006/relationships/slide" Target="/ppt/slides/slide4.xml" Id="Rc06811b54b834531" /><Relationship Type="http://schemas.openxmlformats.org/officeDocument/2006/relationships/slide" Target="/ppt/slides/slide5.xml" Id="R72e06fe6fb28432c" /><Relationship Type="http://schemas.openxmlformats.org/officeDocument/2006/relationships/slide" Target="/ppt/slides/slide6.xml" Id="R92cade4a7e654301" /><Relationship Type="http://schemas.openxmlformats.org/officeDocument/2006/relationships/slide" Target="/ppt/slides/slide7.xml" Id="Reb4421ebf69443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b14687a8341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58f422d694870" /><Relationship Type="http://schemas.openxmlformats.org/officeDocument/2006/relationships/theme" Target="/ppt/slideMasters/theme/theme1.xml" Id="Rb74724b3200a4d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e58f422d69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1d0d5ef5044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74c1f73da44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5b566af204f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eee46566343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254b1c39f49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3a7e5220a4b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1a2d2e0254a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