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a701faeb0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5c5d5bce10457a"/>
  </p:sldMasterIdLst>
  <p:sldIdLst>
    <p:sldId xmlns:r="http://schemas.openxmlformats.org/officeDocument/2006/relationships" id="256" r:id="Rf11fd32ddaef411d"/>
    <p:sldId xmlns:r="http://schemas.openxmlformats.org/officeDocument/2006/relationships" id="257" r:id="Ra7ff495921d1493a"/>
    <p:sldId xmlns:r="http://schemas.openxmlformats.org/officeDocument/2006/relationships" id="258" r:id="R210f910581354476"/>
    <p:sldId xmlns:r="http://schemas.openxmlformats.org/officeDocument/2006/relationships" id="259" r:id="R670be0bba8c14a3a"/>
    <p:sldId xmlns:r="http://schemas.openxmlformats.org/officeDocument/2006/relationships" id="260" r:id="Red456710d56c42ce"/>
    <p:sldId xmlns:r="http://schemas.openxmlformats.org/officeDocument/2006/relationships" id="261" r:id="R25559fa69ba842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c5d5bce10457a" /><Relationship Type="http://schemas.openxmlformats.org/officeDocument/2006/relationships/slide" Target="/ppt/slides/slide1.xml" Id="Rf11fd32ddaef411d" /><Relationship Type="http://schemas.openxmlformats.org/officeDocument/2006/relationships/slide" Target="/ppt/slides/slide2.xml" Id="Ra7ff495921d1493a" /><Relationship Type="http://schemas.openxmlformats.org/officeDocument/2006/relationships/slide" Target="/ppt/slides/slide3.xml" Id="R210f910581354476" /><Relationship Type="http://schemas.openxmlformats.org/officeDocument/2006/relationships/slide" Target="/ppt/slides/slide4.xml" Id="R670be0bba8c14a3a" /><Relationship Type="http://schemas.openxmlformats.org/officeDocument/2006/relationships/slide" Target="/ppt/slides/slide5.xml" Id="Red456710d56c42ce" /><Relationship Type="http://schemas.openxmlformats.org/officeDocument/2006/relationships/slide" Target="/ppt/slides/slide6.xml" Id="R25559fa69ba842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9487ce97d45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d6afc23784646" /><Relationship Type="http://schemas.openxmlformats.org/officeDocument/2006/relationships/theme" Target="/ppt/slideMasters/theme/theme1.xml" Id="R789b99a8c68b40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dd6afc2378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dcce42fb4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67a7132f9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865810f6f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ce4ac588140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167867096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da9ee45c240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 LORANGE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LORANGE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ANNE S LORANGE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PER FRITHJOF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PETER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957 333 621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