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051ea8bd3842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2c30a31d5d4aec"/>
  </p:sldMasterIdLst>
  <p:sldIdLst>
    <p:sldId xmlns:r="http://schemas.openxmlformats.org/officeDocument/2006/relationships" id="256" r:id="R5806d2228f744f0e"/>
    <p:sldId xmlns:r="http://schemas.openxmlformats.org/officeDocument/2006/relationships" id="257" r:id="R568ee7b2d6de4068"/>
    <p:sldId xmlns:r="http://schemas.openxmlformats.org/officeDocument/2006/relationships" id="258" r:id="R8bb26b6c7a024d27"/>
    <p:sldId xmlns:r="http://schemas.openxmlformats.org/officeDocument/2006/relationships" id="259" r:id="R04c93eec75fa4331"/>
    <p:sldId xmlns:r="http://schemas.openxmlformats.org/officeDocument/2006/relationships" id="260" r:id="R7b9d6e0b54e84180"/>
    <p:sldId xmlns:r="http://schemas.openxmlformats.org/officeDocument/2006/relationships" id="261" r:id="R4520df47cb214157"/>
    <p:sldId xmlns:r="http://schemas.openxmlformats.org/officeDocument/2006/relationships" id="262" r:id="Rd1df3cc4d91c4b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2c30a31d5d4aec" /><Relationship Type="http://schemas.openxmlformats.org/officeDocument/2006/relationships/slide" Target="/ppt/slides/slide1.xml" Id="R5806d2228f744f0e" /><Relationship Type="http://schemas.openxmlformats.org/officeDocument/2006/relationships/slide" Target="/ppt/slides/slide2.xml" Id="R568ee7b2d6de4068" /><Relationship Type="http://schemas.openxmlformats.org/officeDocument/2006/relationships/slide" Target="/ppt/slides/slide3.xml" Id="R8bb26b6c7a024d27" /><Relationship Type="http://schemas.openxmlformats.org/officeDocument/2006/relationships/slide" Target="/ppt/slides/slide4.xml" Id="R04c93eec75fa4331" /><Relationship Type="http://schemas.openxmlformats.org/officeDocument/2006/relationships/slide" Target="/ppt/slides/slide5.xml" Id="R7b9d6e0b54e84180" /><Relationship Type="http://schemas.openxmlformats.org/officeDocument/2006/relationships/slide" Target="/ppt/slides/slide6.xml" Id="R4520df47cb214157" /><Relationship Type="http://schemas.openxmlformats.org/officeDocument/2006/relationships/slide" Target="/ppt/slides/slide7.xml" Id="Rd1df3cc4d91c4b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c1fdaea1d24c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3be5161b3a4a70" /><Relationship Type="http://schemas.openxmlformats.org/officeDocument/2006/relationships/theme" Target="/ppt/slideMasters/theme/theme1.xml" Id="Rc877da5b47d743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3be5161b3a4a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4229b1626a4a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b4f1dbb04d48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4f2d23a7d44c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7eebacfc7743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7b42df194143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35c868790a4d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18cf4da6b43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PEBRIGA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PEBRIGA AS ble etablert [år] og holder til i Kvernaland.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3 932 595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45 096 034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37 096 721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114 132 123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131 709 016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GAUSLAND PER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Hauabakkvegen 19B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4355 Kvernaland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61 82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958 024 290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