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eab7fe843b48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90dc0ecb834ab8"/>
  </p:sldMasterIdLst>
  <p:sldIdLst>
    <p:sldId xmlns:r="http://schemas.openxmlformats.org/officeDocument/2006/relationships" id="256" r:id="Rdbe9a7c14bfa4caf"/>
    <p:sldId xmlns:r="http://schemas.openxmlformats.org/officeDocument/2006/relationships" id="257" r:id="Rdb15564bb020408d"/>
    <p:sldId xmlns:r="http://schemas.openxmlformats.org/officeDocument/2006/relationships" id="258" r:id="Rfd0d9d5a968f4863"/>
    <p:sldId xmlns:r="http://schemas.openxmlformats.org/officeDocument/2006/relationships" id="259" r:id="R8ecf54039c50465b"/>
    <p:sldId xmlns:r="http://schemas.openxmlformats.org/officeDocument/2006/relationships" id="260" r:id="R4375a6c7a73b4b95"/>
    <p:sldId xmlns:r="http://schemas.openxmlformats.org/officeDocument/2006/relationships" id="261" r:id="R6c85e208b431439e"/>
    <p:sldId xmlns:r="http://schemas.openxmlformats.org/officeDocument/2006/relationships" id="262" r:id="R7b00dabf7dd84b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0dc0ecb834ab8" /><Relationship Type="http://schemas.openxmlformats.org/officeDocument/2006/relationships/slide" Target="/ppt/slides/slide1.xml" Id="Rdbe9a7c14bfa4caf" /><Relationship Type="http://schemas.openxmlformats.org/officeDocument/2006/relationships/slide" Target="/ppt/slides/slide2.xml" Id="Rdb15564bb020408d" /><Relationship Type="http://schemas.openxmlformats.org/officeDocument/2006/relationships/slide" Target="/ppt/slides/slide3.xml" Id="Rfd0d9d5a968f4863" /><Relationship Type="http://schemas.openxmlformats.org/officeDocument/2006/relationships/slide" Target="/ppt/slides/slide4.xml" Id="R8ecf54039c50465b" /><Relationship Type="http://schemas.openxmlformats.org/officeDocument/2006/relationships/slide" Target="/ppt/slides/slide5.xml" Id="R4375a6c7a73b4b95" /><Relationship Type="http://schemas.openxmlformats.org/officeDocument/2006/relationships/slide" Target="/ppt/slides/slide6.xml" Id="R6c85e208b431439e" /><Relationship Type="http://schemas.openxmlformats.org/officeDocument/2006/relationships/slide" Target="/ppt/slides/slide7.xml" Id="R7b00dabf7dd84b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c2842073241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281b8eb874846" /><Relationship Type="http://schemas.openxmlformats.org/officeDocument/2006/relationships/theme" Target="/ppt/slideMasters/theme/theme1.xml" Id="R64bd4337f3df4f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b281b8eb8748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ee0687bb640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720f444e1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577a373e2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7f40741de45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7d3f95ec34e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cf26588a74c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9f210061648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HEIMDAL HELSEARTIKLER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 HELSEARTIKLER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16 106 245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3 852 036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HELMERSEN TURID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Ringvålvegen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72849877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heimdal@helseartikler.no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958 040 113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