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73e3d7ba774e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c25d5f7c41418c"/>
  </p:sldMasterIdLst>
  <p:sldIdLst>
    <p:sldId xmlns:r="http://schemas.openxmlformats.org/officeDocument/2006/relationships" id="256" r:id="R236bbaba671b4fc1"/>
    <p:sldId xmlns:r="http://schemas.openxmlformats.org/officeDocument/2006/relationships" id="257" r:id="R0d14d0ead6d749ba"/>
    <p:sldId xmlns:r="http://schemas.openxmlformats.org/officeDocument/2006/relationships" id="258" r:id="Ra1fac26ecbae4cea"/>
    <p:sldId xmlns:r="http://schemas.openxmlformats.org/officeDocument/2006/relationships" id="259" r:id="R1f7b11fde8bd4e37"/>
    <p:sldId xmlns:r="http://schemas.openxmlformats.org/officeDocument/2006/relationships" id="260" r:id="Rac223c54a15b434a"/>
    <p:sldId xmlns:r="http://schemas.openxmlformats.org/officeDocument/2006/relationships" id="261" r:id="R20d0c333607b4da2"/>
    <p:sldId xmlns:r="http://schemas.openxmlformats.org/officeDocument/2006/relationships" id="262" r:id="R0018a6b1320747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c25d5f7c41418c" /><Relationship Type="http://schemas.openxmlformats.org/officeDocument/2006/relationships/slide" Target="/ppt/slides/slide1.xml" Id="R236bbaba671b4fc1" /><Relationship Type="http://schemas.openxmlformats.org/officeDocument/2006/relationships/slide" Target="/ppt/slides/slide2.xml" Id="R0d14d0ead6d749ba" /><Relationship Type="http://schemas.openxmlformats.org/officeDocument/2006/relationships/slide" Target="/ppt/slides/slide3.xml" Id="Ra1fac26ecbae4cea" /><Relationship Type="http://schemas.openxmlformats.org/officeDocument/2006/relationships/slide" Target="/ppt/slides/slide4.xml" Id="R1f7b11fde8bd4e37" /><Relationship Type="http://schemas.openxmlformats.org/officeDocument/2006/relationships/slide" Target="/ppt/slides/slide5.xml" Id="Rac223c54a15b434a" /><Relationship Type="http://schemas.openxmlformats.org/officeDocument/2006/relationships/slide" Target="/ppt/slides/slide6.xml" Id="R20d0c333607b4da2" /><Relationship Type="http://schemas.openxmlformats.org/officeDocument/2006/relationships/slide" Target="/ppt/slides/slide7.xml" Id="R0018a6b1320747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928c6ee0d849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6ca75b0fe4db4" /><Relationship Type="http://schemas.openxmlformats.org/officeDocument/2006/relationships/theme" Target="/ppt/slideMasters/theme/theme1.xml" Id="R499a6b6479ef41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d6ca75b0fe4d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70766201043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c8dcdd0aa4b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2d94735134c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92959769544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2bceb2b1d46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c6931dfe84f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55bb223bb40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SCANDIESEL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SCANDIESEL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4 880 872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2 012 622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2 810 227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Midtunheia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20 11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post@scandiesel.no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958 833 539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