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94db5e5e3547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2c3d95dc00411d"/>
  </p:sldMasterIdLst>
  <p:sldIdLst>
    <p:sldId xmlns:r="http://schemas.openxmlformats.org/officeDocument/2006/relationships" id="256" r:id="Ra22c61528346430f"/>
    <p:sldId xmlns:r="http://schemas.openxmlformats.org/officeDocument/2006/relationships" id="257" r:id="Re47ef69548d445b7"/>
    <p:sldId xmlns:r="http://schemas.openxmlformats.org/officeDocument/2006/relationships" id="258" r:id="Re53a81a5e8ee4295"/>
    <p:sldId xmlns:r="http://schemas.openxmlformats.org/officeDocument/2006/relationships" id="259" r:id="R2b435fa1a8264f89"/>
    <p:sldId xmlns:r="http://schemas.openxmlformats.org/officeDocument/2006/relationships" id="260" r:id="R22d530334a2340f7"/>
    <p:sldId xmlns:r="http://schemas.openxmlformats.org/officeDocument/2006/relationships" id="261" r:id="Rfbefb31c2f6941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c3d95dc00411d" /><Relationship Type="http://schemas.openxmlformats.org/officeDocument/2006/relationships/slide" Target="/ppt/slides/slide1.xml" Id="Ra22c61528346430f" /><Relationship Type="http://schemas.openxmlformats.org/officeDocument/2006/relationships/slide" Target="/ppt/slides/slide2.xml" Id="Re47ef69548d445b7" /><Relationship Type="http://schemas.openxmlformats.org/officeDocument/2006/relationships/slide" Target="/ppt/slides/slide3.xml" Id="Re53a81a5e8ee4295" /><Relationship Type="http://schemas.openxmlformats.org/officeDocument/2006/relationships/slide" Target="/ppt/slides/slide4.xml" Id="R2b435fa1a8264f89" /><Relationship Type="http://schemas.openxmlformats.org/officeDocument/2006/relationships/slide" Target="/ppt/slides/slide5.xml" Id="R22d530334a2340f7" /><Relationship Type="http://schemas.openxmlformats.org/officeDocument/2006/relationships/slide" Target="/ppt/slides/slide6.xml" Id="Rfbefb31c2f6941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f633febe9d41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402906704424e" /><Relationship Type="http://schemas.openxmlformats.org/officeDocument/2006/relationships/theme" Target="/ppt/slideMasters/theme/theme1.xml" Id="Rbf1c7ecbb7e84b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d40290670442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39f81a0334c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ab8ba3f8042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6758077e840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06ca16bb84c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7cbe469094a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deb9831eb4f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