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e3200b2b7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f557f549c4d97"/>
  </p:sldMasterIdLst>
  <p:sldIdLst>
    <p:sldId xmlns:r="http://schemas.openxmlformats.org/officeDocument/2006/relationships" id="256" r:id="R7e35d5da60fc4f3a"/>
    <p:sldId xmlns:r="http://schemas.openxmlformats.org/officeDocument/2006/relationships" id="257" r:id="Re021127890e5492a"/>
    <p:sldId xmlns:r="http://schemas.openxmlformats.org/officeDocument/2006/relationships" id="258" r:id="Reb7b9a0684184f92"/>
    <p:sldId xmlns:r="http://schemas.openxmlformats.org/officeDocument/2006/relationships" id="259" r:id="R588e0c1dd8fc47fc"/>
    <p:sldId xmlns:r="http://schemas.openxmlformats.org/officeDocument/2006/relationships" id="260" r:id="R19b80cc23027463e"/>
    <p:sldId xmlns:r="http://schemas.openxmlformats.org/officeDocument/2006/relationships" id="261" r:id="R5d5a165a9ce44116"/>
    <p:sldId xmlns:r="http://schemas.openxmlformats.org/officeDocument/2006/relationships" id="262" r:id="Rfcd78a166911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f557f549c4d97" /><Relationship Type="http://schemas.openxmlformats.org/officeDocument/2006/relationships/slide" Target="/ppt/slides/slide1.xml" Id="R7e35d5da60fc4f3a" /><Relationship Type="http://schemas.openxmlformats.org/officeDocument/2006/relationships/slide" Target="/ppt/slides/slide2.xml" Id="Re021127890e5492a" /><Relationship Type="http://schemas.openxmlformats.org/officeDocument/2006/relationships/slide" Target="/ppt/slides/slide3.xml" Id="Reb7b9a0684184f92" /><Relationship Type="http://schemas.openxmlformats.org/officeDocument/2006/relationships/slide" Target="/ppt/slides/slide4.xml" Id="R588e0c1dd8fc47fc" /><Relationship Type="http://schemas.openxmlformats.org/officeDocument/2006/relationships/slide" Target="/ppt/slides/slide5.xml" Id="R19b80cc23027463e" /><Relationship Type="http://schemas.openxmlformats.org/officeDocument/2006/relationships/slide" Target="/ppt/slides/slide6.xml" Id="R5d5a165a9ce44116" /><Relationship Type="http://schemas.openxmlformats.org/officeDocument/2006/relationships/slide" Target="/ppt/slides/slide7.xml" Id="Rfcd78a166911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9f72bc3f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311a950f04fcc" /><Relationship Type="http://schemas.openxmlformats.org/officeDocument/2006/relationships/theme" Target="/ppt/slideMasters/theme/theme1.xml" Id="Rbb79c03535a1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6311a950f0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80d36e894f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6b0665928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e44a76f2b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85566f5047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24306a18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3a026d584b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47c627ae3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