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cb6c0216974a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6cd0c7dd5347b4"/>
  </p:sldMasterIdLst>
  <p:sldIdLst>
    <p:sldId xmlns:r="http://schemas.openxmlformats.org/officeDocument/2006/relationships" id="256" r:id="R4b69bf5320f14990"/>
    <p:sldId xmlns:r="http://schemas.openxmlformats.org/officeDocument/2006/relationships" id="257" r:id="R4109d0c940414cf0"/>
    <p:sldId xmlns:r="http://schemas.openxmlformats.org/officeDocument/2006/relationships" id="258" r:id="R42fe8fe63fe64729"/>
    <p:sldId xmlns:r="http://schemas.openxmlformats.org/officeDocument/2006/relationships" id="259" r:id="R3162551d6ef349ed"/>
    <p:sldId xmlns:r="http://schemas.openxmlformats.org/officeDocument/2006/relationships" id="260" r:id="Rf542bb3b5a524411"/>
    <p:sldId xmlns:r="http://schemas.openxmlformats.org/officeDocument/2006/relationships" id="261" r:id="R472364d4f82c4890"/>
    <p:sldId xmlns:r="http://schemas.openxmlformats.org/officeDocument/2006/relationships" id="262" r:id="R2e619139526a4d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6cd0c7dd5347b4" /><Relationship Type="http://schemas.openxmlformats.org/officeDocument/2006/relationships/slide" Target="/ppt/slides/slide1.xml" Id="R4b69bf5320f14990" /><Relationship Type="http://schemas.openxmlformats.org/officeDocument/2006/relationships/slide" Target="/ppt/slides/slide2.xml" Id="R4109d0c940414cf0" /><Relationship Type="http://schemas.openxmlformats.org/officeDocument/2006/relationships/slide" Target="/ppt/slides/slide3.xml" Id="R42fe8fe63fe64729" /><Relationship Type="http://schemas.openxmlformats.org/officeDocument/2006/relationships/slide" Target="/ppt/slides/slide4.xml" Id="R3162551d6ef349ed" /><Relationship Type="http://schemas.openxmlformats.org/officeDocument/2006/relationships/slide" Target="/ppt/slides/slide5.xml" Id="Rf542bb3b5a524411" /><Relationship Type="http://schemas.openxmlformats.org/officeDocument/2006/relationships/slide" Target="/ppt/slides/slide6.xml" Id="R472364d4f82c4890" /><Relationship Type="http://schemas.openxmlformats.org/officeDocument/2006/relationships/slide" Target="/ppt/slides/slide7.xml" Id="R2e619139526a4d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c1f36f5e6f4f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3831ae0e8d4e92" /><Relationship Type="http://schemas.openxmlformats.org/officeDocument/2006/relationships/theme" Target="/ppt/slideMasters/theme/theme1.xml" Id="R23046f944bf142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3831ae0e8d4e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63a9fc0a84e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76ffa62c247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b42536ce284f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eff3012d047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ea68130794d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4fb0e34cb47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840c4dc3843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BUSINESS TRAVEL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BUSINESS TRAVEL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BUSINESS TRAVEL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BUSINESS TRAVEL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BUSINESS TRAVEL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BUSINESS TRAVEL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−235 800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6 597 939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23 204 755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26 205 317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BUSINESS TRAVEL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ELISABETH MAGNUSSEN BRÅTHEN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 BRÅTHEN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BUSINESS TRAVEL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Johnny Bråthen, Trondheimsvegen - Jessheim 100A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2050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jobr@berg-hansen.no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960 239 695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BUSINESS TRAVEL AS</a:t>
            </a:r>
          </a:p>
        </p:txBody>
      </p:sp>
    </p:spTree>
  </p:cSld>
  <p:clrMapOvr>
    <a:masterClrMapping xmlns:a="http://schemas.openxmlformats.org/drawingml/2006/main"/>
  </p:clrMapOvr>
</p:sld>
</file>