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cf7b2ebe2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6c1918da74010"/>
  </p:sldMasterIdLst>
  <p:sldIdLst>
    <p:sldId xmlns:r="http://schemas.openxmlformats.org/officeDocument/2006/relationships" id="256" r:id="Rdb96e914c9964b56"/>
    <p:sldId xmlns:r="http://schemas.openxmlformats.org/officeDocument/2006/relationships" id="257" r:id="Rfba17698627a40e1"/>
    <p:sldId xmlns:r="http://schemas.openxmlformats.org/officeDocument/2006/relationships" id="258" r:id="Rfb13e559ff554a10"/>
    <p:sldId xmlns:r="http://schemas.openxmlformats.org/officeDocument/2006/relationships" id="259" r:id="R5151022d6a6f4493"/>
    <p:sldId xmlns:r="http://schemas.openxmlformats.org/officeDocument/2006/relationships" id="260" r:id="Re4bc8453d52047ac"/>
    <p:sldId xmlns:r="http://schemas.openxmlformats.org/officeDocument/2006/relationships" id="261" r:id="R9166b462ac654e8c"/>
    <p:sldId xmlns:r="http://schemas.openxmlformats.org/officeDocument/2006/relationships" id="262" r:id="R0b01287bfab6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6c1918da74010" /><Relationship Type="http://schemas.openxmlformats.org/officeDocument/2006/relationships/slide" Target="/ppt/slides/slide1.xml" Id="Rdb96e914c9964b56" /><Relationship Type="http://schemas.openxmlformats.org/officeDocument/2006/relationships/slide" Target="/ppt/slides/slide2.xml" Id="Rfba17698627a40e1" /><Relationship Type="http://schemas.openxmlformats.org/officeDocument/2006/relationships/slide" Target="/ppt/slides/slide3.xml" Id="Rfb13e559ff554a10" /><Relationship Type="http://schemas.openxmlformats.org/officeDocument/2006/relationships/slide" Target="/ppt/slides/slide4.xml" Id="R5151022d6a6f4493" /><Relationship Type="http://schemas.openxmlformats.org/officeDocument/2006/relationships/slide" Target="/ppt/slides/slide5.xml" Id="Re4bc8453d52047ac" /><Relationship Type="http://schemas.openxmlformats.org/officeDocument/2006/relationships/slide" Target="/ppt/slides/slide6.xml" Id="R9166b462ac654e8c" /><Relationship Type="http://schemas.openxmlformats.org/officeDocument/2006/relationships/slide" Target="/ppt/slides/slide7.xml" Id="R0b01287bfab6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54f321f1b41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56994de74726" /><Relationship Type="http://schemas.openxmlformats.org/officeDocument/2006/relationships/theme" Target="/ppt/slideMasters/theme/theme1.xml" Id="R5cd273167c43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656994de7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6a3078c5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51aba0b9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c6c874056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76f4d5c0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b498d9df8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0f6300d2d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88832515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CHRISCO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109 889 105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110 302 411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NORDAHL CHRISTENSEN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GLIMRE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TMOSAND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IRENE MOSAND CHRISTENSEN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MOSAND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960 258 355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CHRISCO AS</a:t>
            </a:r>
          </a:p>
        </p:txBody>
      </p:sp>
    </p:spTree>
  </p:cSld>
  <p:clrMapOvr>
    <a:masterClrMapping xmlns:a="http://schemas.openxmlformats.org/drawingml/2006/main"/>
  </p:clrMapOvr>
</p:sld>
</file>