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4c86da0d2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809b5de21494a"/>
  </p:sldMasterIdLst>
  <p:sldIdLst>
    <p:sldId xmlns:r="http://schemas.openxmlformats.org/officeDocument/2006/relationships" id="256" r:id="Rc712bf2859304302"/>
    <p:sldId xmlns:r="http://schemas.openxmlformats.org/officeDocument/2006/relationships" id="257" r:id="Rc8b6cec17f294d7c"/>
    <p:sldId xmlns:r="http://schemas.openxmlformats.org/officeDocument/2006/relationships" id="258" r:id="Raef169755ff8446a"/>
    <p:sldId xmlns:r="http://schemas.openxmlformats.org/officeDocument/2006/relationships" id="259" r:id="R874eea12f3f64ff9"/>
    <p:sldId xmlns:r="http://schemas.openxmlformats.org/officeDocument/2006/relationships" id="260" r:id="R537817ac69d04962"/>
    <p:sldId xmlns:r="http://schemas.openxmlformats.org/officeDocument/2006/relationships" id="261" r:id="Ra97ef458ae2f47d3"/>
    <p:sldId xmlns:r="http://schemas.openxmlformats.org/officeDocument/2006/relationships" id="262" r:id="R16095418c0a2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809b5de21494a" /><Relationship Type="http://schemas.openxmlformats.org/officeDocument/2006/relationships/slide" Target="/ppt/slides/slide1.xml" Id="Rc712bf2859304302" /><Relationship Type="http://schemas.openxmlformats.org/officeDocument/2006/relationships/slide" Target="/ppt/slides/slide2.xml" Id="Rc8b6cec17f294d7c" /><Relationship Type="http://schemas.openxmlformats.org/officeDocument/2006/relationships/slide" Target="/ppt/slides/slide3.xml" Id="Raef169755ff8446a" /><Relationship Type="http://schemas.openxmlformats.org/officeDocument/2006/relationships/slide" Target="/ppt/slides/slide4.xml" Id="R874eea12f3f64ff9" /><Relationship Type="http://schemas.openxmlformats.org/officeDocument/2006/relationships/slide" Target="/ppt/slides/slide5.xml" Id="R537817ac69d04962" /><Relationship Type="http://schemas.openxmlformats.org/officeDocument/2006/relationships/slide" Target="/ppt/slides/slide6.xml" Id="Ra97ef458ae2f47d3" /><Relationship Type="http://schemas.openxmlformats.org/officeDocument/2006/relationships/slide" Target="/ppt/slides/slide7.xml" Id="R16095418c0a2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1b304d7bf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c1c2c39534c15" /><Relationship Type="http://schemas.openxmlformats.org/officeDocument/2006/relationships/theme" Target="/ppt/slideMasters/theme/theme1.xml" Id="Red8af8642fc3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c1c2c3953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22ec3e28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87bb41fd0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24fb252a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acf1b6c01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ad9deb462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944b8ddc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7dbf6183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ZB PROGRESSAS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ZB PROGRESSAS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65 620 852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960 480 309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