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8d7e85856c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02b0fc9a9d4f9d"/>
  </p:sldMasterIdLst>
  <p:sldIdLst>
    <p:sldId xmlns:r="http://schemas.openxmlformats.org/officeDocument/2006/relationships" id="256" r:id="Rf5461a50a7394595"/>
    <p:sldId xmlns:r="http://schemas.openxmlformats.org/officeDocument/2006/relationships" id="257" r:id="Rc7c37fb066b0455c"/>
    <p:sldId xmlns:r="http://schemas.openxmlformats.org/officeDocument/2006/relationships" id="258" r:id="R0b2ecbc1014d4ef2"/>
    <p:sldId xmlns:r="http://schemas.openxmlformats.org/officeDocument/2006/relationships" id="259" r:id="Rab0cf4b475774fd9"/>
    <p:sldId xmlns:r="http://schemas.openxmlformats.org/officeDocument/2006/relationships" id="260" r:id="R16bacb1c8cf04d0f"/>
    <p:sldId xmlns:r="http://schemas.openxmlformats.org/officeDocument/2006/relationships" id="261" r:id="R0845f776c96447c4"/>
    <p:sldId xmlns:r="http://schemas.openxmlformats.org/officeDocument/2006/relationships" id="262" r:id="Rdfc5c77d264046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02b0fc9a9d4f9d" /><Relationship Type="http://schemas.openxmlformats.org/officeDocument/2006/relationships/slide" Target="/ppt/slides/slide1.xml" Id="Rf5461a50a7394595" /><Relationship Type="http://schemas.openxmlformats.org/officeDocument/2006/relationships/slide" Target="/ppt/slides/slide2.xml" Id="Rc7c37fb066b0455c" /><Relationship Type="http://schemas.openxmlformats.org/officeDocument/2006/relationships/slide" Target="/ppt/slides/slide3.xml" Id="R0b2ecbc1014d4ef2" /><Relationship Type="http://schemas.openxmlformats.org/officeDocument/2006/relationships/slide" Target="/ppt/slides/slide4.xml" Id="Rab0cf4b475774fd9" /><Relationship Type="http://schemas.openxmlformats.org/officeDocument/2006/relationships/slide" Target="/ppt/slides/slide5.xml" Id="R16bacb1c8cf04d0f" /><Relationship Type="http://schemas.openxmlformats.org/officeDocument/2006/relationships/slide" Target="/ppt/slides/slide6.xml" Id="R0845f776c96447c4" /><Relationship Type="http://schemas.openxmlformats.org/officeDocument/2006/relationships/slide" Target="/ppt/slides/slide7.xml" Id="Rdfc5c77d264046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69fc07eed45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bdcdc5bbd4278" /><Relationship Type="http://schemas.openxmlformats.org/officeDocument/2006/relationships/theme" Target="/ppt/slideMasters/theme/theme1.xml" Id="R87c96e7968ff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3bdcdc5bbd42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e3d66cc824c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fc7f7d2048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8abfa2d5641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458a4561b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c0e1d418d4c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70b8a187f4b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d1417626146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