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ad65b7dfc648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d0a17a4d534c8f"/>
  </p:sldMasterIdLst>
  <p:sldIdLst>
    <p:sldId xmlns:r="http://schemas.openxmlformats.org/officeDocument/2006/relationships" id="256" r:id="Rdb20e6bfa22d4aa6"/>
    <p:sldId xmlns:r="http://schemas.openxmlformats.org/officeDocument/2006/relationships" id="257" r:id="Rbb455ed57b3f41ed"/>
    <p:sldId xmlns:r="http://schemas.openxmlformats.org/officeDocument/2006/relationships" id="258" r:id="R0dadb402e3724e71"/>
    <p:sldId xmlns:r="http://schemas.openxmlformats.org/officeDocument/2006/relationships" id="259" r:id="R30b7d24a267648ab"/>
    <p:sldId xmlns:r="http://schemas.openxmlformats.org/officeDocument/2006/relationships" id="260" r:id="Rf091f1dd5da64132"/>
    <p:sldId xmlns:r="http://schemas.openxmlformats.org/officeDocument/2006/relationships" id="261" r:id="Rd4c9a59f24654fe4"/>
    <p:sldId xmlns:r="http://schemas.openxmlformats.org/officeDocument/2006/relationships" id="262" r:id="R19b71a3e572d46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d0a17a4d534c8f" /><Relationship Type="http://schemas.openxmlformats.org/officeDocument/2006/relationships/slide" Target="/ppt/slides/slide1.xml" Id="Rdb20e6bfa22d4aa6" /><Relationship Type="http://schemas.openxmlformats.org/officeDocument/2006/relationships/slide" Target="/ppt/slides/slide2.xml" Id="Rbb455ed57b3f41ed" /><Relationship Type="http://schemas.openxmlformats.org/officeDocument/2006/relationships/slide" Target="/ppt/slides/slide3.xml" Id="R0dadb402e3724e71" /><Relationship Type="http://schemas.openxmlformats.org/officeDocument/2006/relationships/slide" Target="/ppt/slides/slide4.xml" Id="R30b7d24a267648ab" /><Relationship Type="http://schemas.openxmlformats.org/officeDocument/2006/relationships/slide" Target="/ppt/slides/slide5.xml" Id="Rf091f1dd5da64132" /><Relationship Type="http://schemas.openxmlformats.org/officeDocument/2006/relationships/slide" Target="/ppt/slides/slide6.xml" Id="Rd4c9a59f24654fe4" /><Relationship Type="http://schemas.openxmlformats.org/officeDocument/2006/relationships/slide" Target="/ppt/slides/slide7.xml" Id="R19b71a3e572d46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d0dc14f67b4e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3e178dd0c54f7a" /><Relationship Type="http://schemas.openxmlformats.org/officeDocument/2006/relationships/theme" Target="/ppt/slideMasters/theme/theme1.xml" Id="Re15116a1dfa34c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3e178dd0c54f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73899b150a40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285c63c39647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f3390b19af40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836fef12494e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9d150f59e54f5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332ce61dcc4fe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5e78d97a724c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HAGEANLEGG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HAGEANLEGG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HAGEANLEGG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HAGEANLEGG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HAGEANLEGG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HAGEANLEGG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40 939 596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1 295 001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1 207 958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2 246 009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10 590 846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HAGEANLEGG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LOA &amp; CO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OLAUSSEN INVEST &amp; CONSULTING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HAGEANLEGG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Loholt alle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7049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93 81 76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post@hageanleggas.no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www.hageanleggas.no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960 571 630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HAGEANLEGG AS</a:t>
            </a:r>
          </a:p>
        </p:txBody>
      </p:sp>
    </p:spTree>
  </p:cSld>
  <p:clrMapOvr>
    <a:masterClrMapping xmlns:a="http://schemas.openxmlformats.org/drawingml/2006/main"/>
  </p:clrMapOvr>
</p:sld>
</file>