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c46c97290145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6e27cfed97421a"/>
  </p:sldMasterIdLst>
  <p:sldIdLst>
    <p:sldId xmlns:r="http://schemas.openxmlformats.org/officeDocument/2006/relationships" id="256" r:id="R78295ae20a4848cb"/>
    <p:sldId xmlns:r="http://schemas.openxmlformats.org/officeDocument/2006/relationships" id="257" r:id="R34f718fb78314c45"/>
    <p:sldId xmlns:r="http://schemas.openxmlformats.org/officeDocument/2006/relationships" id="258" r:id="Re1baf9611bdb4a59"/>
    <p:sldId xmlns:r="http://schemas.openxmlformats.org/officeDocument/2006/relationships" id="259" r:id="R7ca69ec1118145d8"/>
    <p:sldId xmlns:r="http://schemas.openxmlformats.org/officeDocument/2006/relationships" id="260" r:id="Re748d31c6721462b"/>
    <p:sldId xmlns:r="http://schemas.openxmlformats.org/officeDocument/2006/relationships" id="261" r:id="R71e31071008a4801"/>
    <p:sldId xmlns:r="http://schemas.openxmlformats.org/officeDocument/2006/relationships" id="262" r:id="R8cc0832da0cc41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6e27cfed97421a" /><Relationship Type="http://schemas.openxmlformats.org/officeDocument/2006/relationships/slide" Target="/ppt/slides/slide1.xml" Id="R78295ae20a4848cb" /><Relationship Type="http://schemas.openxmlformats.org/officeDocument/2006/relationships/slide" Target="/ppt/slides/slide2.xml" Id="R34f718fb78314c45" /><Relationship Type="http://schemas.openxmlformats.org/officeDocument/2006/relationships/slide" Target="/ppt/slides/slide3.xml" Id="Re1baf9611bdb4a59" /><Relationship Type="http://schemas.openxmlformats.org/officeDocument/2006/relationships/slide" Target="/ppt/slides/slide4.xml" Id="R7ca69ec1118145d8" /><Relationship Type="http://schemas.openxmlformats.org/officeDocument/2006/relationships/slide" Target="/ppt/slides/slide5.xml" Id="Re748d31c6721462b" /><Relationship Type="http://schemas.openxmlformats.org/officeDocument/2006/relationships/slide" Target="/ppt/slides/slide6.xml" Id="R71e31071008a4801" /><Relationship Type="http://schemas.openxmlformats.org/officeDocument/2006/relationships/slide" Target="/ppt/slides/slide7.xml" Id="R8cc0832da0cc41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e9da9d01440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5c25a18f34337" /><Relationship Type="http://schemas.openxmlformats.org/officeDocument/2006/relationships/theme" Target="/ppt/slideMasters/theme/theme1.xml" Id="R9edc024df8434d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b5c25a18f343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5933980794b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445d2957943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aca104fa446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f94126a6846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f0809610546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cfd21e94446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fa5bf966044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MATHUS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MATHUS AS ble etablert [år] og holder til i Ikornnes.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Sørestrandvegen 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6222 Ikornnes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27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