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7e46cc9bd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a21e777fe4a9c"/>
  </p:sldMasterIdLst>
  <p:sldIdLst>
    <p:sldId xmlns:r="http://schemas.openxmlformats.org/officeDocument/2006/relationships" id="256" r:id="R40a0d006ea0849b9"/>
    <p:sldId xmlns:r="http://schemas.openxmlformats.org/officeDocument/2006/relationships" id="257" r:id="R8657ee7a24184c24"/>
    <p:sldId xmlns:r="http://schemas.openxmlformats.org/officeDocument/2006/relationships" id="258" r:id="R0ecfcf72cda34ed9"/>
    <p:sldId xmlns:r="http://schemas.openxmlformats.org/officeDocument/2006/relationships" id="259" r:id="Rc0ac0d78bd5e4991"/>
    <p:sldId xmlns:r="http://schemas.openxmlformats.org/officeDocument/2006/relationships" id="260" r:id="Ra458039d795d48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a21e777fe4a9c" /><Relationship Type="http://schemas.openxmlformats.org/officeDocument/2006/relationships/slide" Target="/ppt/slides/slide1.xml" Id="R40a0d006ea0849b9" /><Relationship Type="http://schemas.openxmlformats.org/officeDocument/2006/relationships/slide" Target="/ppt/slides/slide2.xml" Id="R8657ee7a24184c24" /><Relationship Type="http://schemas.openxmlformats.org/officeDocument/2006/relationships/slide" Target="/ppt/slides/slide3.xml" Id="R0ecfcf72cda34ed9" /><Relationship Type="http://schemas.openxmlformats.org/officeDocument/2006/relationships/slide" Target="/ppt/slides/slide4.xml" Id="Rc0ac0d78bd5e4991" /><Relationship Type="http://schemas.openxmlformats.org/officeDocument/2006/relationships/slide" Target="/ppt/slides/slide5.xml" Id="Ra458039d795d48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fb2e86709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3999643c244b3" /><Relationship Type="http://schemas.openxmlformats.org/officeDocument/2006/relationships/theme" Target="/ppt/slideMasters/theme/theme1.xml" Id="R89b866d5c9f6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23999643c244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3cd15e25747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76b75a01c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7c544a0e6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254fd109a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2c7ee351a4c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BENIKARD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BENIKARD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