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56f8d9338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4cf9c43db4afa"/>
  </p:sldMasterIdLst>
  <p:sldIdLst>
    <p:sldId xmlns:r="http://schemas.openxmlformats.org/officeDocument/2006/relationships" id="256" r:id="Rde62eb426a354d87"/>
    <p:sldId xmlns:r="http://schemas.openxmlformats.org/officeDocument/2006/relationships" id="257" r:id="R4644366eddce4124"/>
    <p:sldId xmlns:r="http://schemas.openxmlformats.org/officeDocument/2006/relationships" id="258" r:id="R98d89330fca5499f"/>
    <p:sldId xmlns:r="http://schemas.openxmlformats.org/officeDocument/2006/relationships" id="259" r:id="R1e19e67764184ae9"/>
    <p:sldId xmlns:r="http://schemas.openxmlformats.org/officeDocument/2006/relationships" id="260" r:id="Reffd46d1bbef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4cf9c43db4afa" /><Relationship Type="http://schemas.openxmlformats.org/officeDocument/2006/relationships/slide" Target="/ppt/slides/slide1.xml" Id="Rde62eb426a354d87" /><Relationship Type="http://schemas.openxmlformats.org/officeDocument/2006/relationships/slide" Target="/ppt/slides/slide2.xml" Id="R4644366eddce4124" /><Relationship Type="http://schemas.openxmlformats.org/officeDocument/2006/relationships/slide" Target="/ppt/slides/slide3.xml" Id="R98d89330fca5499f" /><Relationship Type="http://schemas.openxmlformats.org/officeDocument/2006/relationships/slide" Target="/ppt/slides/slide4.xml" Id="R1e19e67764184ae9" /><Relationship Type="http://schemas.openxmlformats.org/officeDocument/2006/relationships/slide" Target="/ppt/slides/slide5.xml" Id="Reffd46d1bbef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9f0f50242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a35793963488e" /><Relationship Type="http://schemas.openxmlformats.org/officeDocument/2006/relationships/theme" Target="/ppt/slideMasters/theme/theme1.xml" Id="Rc71a84790b63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ba3579396348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31d073585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1d535c1b6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6050e00cb43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cd261b5e547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0853ac824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960 926 021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