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5c4a1a6d9042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baf24ece23484c"/>
  </p:sldMasterIdLst>
  <p:sldIdLst>
    <p:sldId xmlns:r="http://schemas.openxmlformats.org/officeDocument/2006/relationships" id="256" r:id="R40060865cd404248"/>
    <p:sldId xmlns:r="http://schemas.openxmlformats.org/officeDocument/2006/relationships" id="257" r:id="R764d30bae55f44a6"/>
    <p:sldId xmlns:r="http://schemas.openxmlformats.org/officeDocument/2006/relationships" id="258" r:id="R790a892639c94e1f"/>
    <p:sldId xmlns:r="http://schemas.openxmlformats.org/officeDocument/2006/relationships" id="259" r:id="R3daefb4fc4e84724"/>
    <p:sldId xmlns:r="http://schemas.openxmlformats.org/officeDocument/2006/relationships" id="260" r:id="R48e1ae84614d49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baf24ece23484c" /><Relationship Type="http://schemas.openxmlformats.org/officeDocument/2006/relationships/slide" Target="/ppt/slides/slide1.xml" Id="R40060865cd404248" /><Relationship Type="http://schemas.openxmlformats.org/officeDocument/2006/relationships/slide" Target="/ppt/slides/slide2.xml" Id="R764d30bae55f44a6" /><Relationship Type="http://schemas.openxmlformats.org/officeDocument/2006/relationships/slide" Target="/ppt/slides/slide3.xml" Id="R790a892639c94e1f" /><Relationship Type="http://schemas.openxmlformats.org/officeDocument/2006/relationships/slide" Target="/ppt/slides/slide4.xml" Id="R3daefb4fc4e84724" /><Relationship Type="http://schemas.openxmlformats.org/officeDocument/2006/relationships/slide" Target="/ppt/slides/slide5.xml" Id="R48e1ae84614d49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ae472a6dd94c9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65521ad80448d" /><Relationship Type="http://schemas.openxmlformats.org/officeDocument/2006/relationships/theme" Target="/ppt/slideMasters/theme/theme1.xml" Id="Rf18454dfc96342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065521ad8044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9910cacc54c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881a5929a4d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94783ad47347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3b5c8a1b3f42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2e445bfaa41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NORD-AURDAL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NORD-AURDAL KOMMUNE ble etablert [år] og holder til i Fagernes.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Jernbanevegen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2900 Fagernes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 35 90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nak@nord-aurdal.kommune.no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www.nord-aurdal.kommune.no/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961 381 908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NORD-AURDAL KOMMUNE</a:t>
            </a:r>
          </a:p>
        </p:txBody>
      </p:sp>
    </p:spTree>
  </p:cSld>
  <p:clrMapOvr>
    <a:masterClrMapping xmlns:a="http://schemas.openxmlformats.org/drawingml/2006/main"/>
  </p:clrMapOvr>
</p:sld>
</file>