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650275a312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bb59f682e448bb"/>
  </p:sldMasterIdLst>
  <p:sldIdLst>
    <p:sldId xmlns:r="http://schemas.openxmlformats.org/officeDocument/2006/relationships" id="256" r:id="Rbe6a74bee7794a05"/>
    <p:sldId xmlns:r="http://schemas.openxmlformats.org/officeDocument/2006/relationships" id="257" r:id="R138d26175e014c4f"/>
    <p:sldId xmlns:r="http://schemas.openxmlformats.org/officeDocument/2006/relationships" id="258" r:id="R725d1affa4bd4d90"/>
    <p:sldId xmlns:r="http://schemas.openxmlformats.org/officeDocument/2006/relationships" id="259" r:id="R8069ffd6bc694b8d"/>
    <p:sldId xmlns:r="http://schemas.openxmlformats.org/officeDocument/2006/relationships" id="260" r:id="R2db1789ac1444ef8"/>
    <p:sldId xmlns:r="http://schemas.openxmlformats.org/officeDocument/2006/relationships" id="261" r:id="R2c36c72323404e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b59f682e448bb" /><Relationship Type="http://schemas.openxmlformats.org/officeDocument/2006/relationships/slide" Target="/ppt/slides/slide1.xml" Id="Rbe6a74bee7794a05" /><Relationship Type="http://schemas.openxmlformats.org/officeDocument/2006/relationships/slide" Target="/ppt/slides/slide2.xml" Id="R138d26175e014c4f" /><Relationship Type="http://schemas.openxmlformats.org/officeDocument/2006/relationships/slide" Target="/ppt/slides/slide3.xml" Id="R725d1affa4bd4d90" /><Relationship Type="http://schemas.openxmlformats.org/officeDocument/2006/relationships/slide" Target="/ppt/slides/slide4.xml" Id="R8069ffd6bc694b8d" /><Relationship Type="http://schemas.openxmlformats.org/officeDocument/2006/relationships/slide" Target="/ppt/slides/slide5.xml" Id="R2db1789ac1444ef8" /><Relationship Type="http://schemas.openxmlformats.org/officeDocument/2006/relationships/slide" Target="/ppt/slides/slide6.xml" Id="R2c36c72323404e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7f1e5402247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e9255af8541ba" /><Relationship Type="http://schemas.openxmlformats.org/officeDocument/2006/relationships/theme" Target="/ppt/slideMasters/theme/theme1.xml" Id="R39fa5eac619c40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2e9255af8541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ac56f075c43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6ee8b7b5d43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9250c28d643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e86a761b542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83975e22147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78e802f694e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MOLLAN DOCK AND SLIPWAY CONSTRUCTIONS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Freiveien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6511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