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bc883cdd034be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2b2eeb22a94bed"/>
  </p:sldMasterIdLst>
  <p:sldIdLst>
    <p:sldId xmlns:r="http://schemas.openxmlformats.org/officeDocument/2006/relationships" id="256" r:id="R16c0f020d136416f"/>
    <p:sldId xmlns:r="http://schemas.openxmlformats.org/officeDocument/2006/relationships" id="257" r:id="R71130039a0f54994"/>
    <p:sldId xmlns:r="http://schemas.openxmlformats.org/officeDocument/2006/relationships" id="258" r:id="R1243ec95cfe54837"/>
    <p:sldId xmlns:r="http://schemas.openxmlformats.org/officeDocument/2006/relationships" id="259" r:id="Re70b940c87024011"/>
    <p:sldId xmlns:r="http://schemas.openxmlformats.org/officeDocument/2006/relationships" id="260" r:id="Rd3d82d74a9274d31"/>
    <p:sldId xmlns:r="http://schemas.openxmlformats.org/officeDocument/2006/relationships" id="261" r:id="R4799439af9074f12"/>
    <p:sldId xmlns:r="http://schemas.openxmlformats.org/officeDocument/2006/relationships" id="262" r:id="Rc5e95076b53945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2b2eeb22a94bed" /><Relationship Type="http://schemas.openxmlformats.org/officeDocument/2006/relationships/slide" Target="/ppt/slides/slide1.xml" Id="R16c0f020d136416f" /><Relationship Type="http://schemas.openxmlformats.org/officeDocument/2006/relationships/slide" Target="/ppt/slides/slide2.xml" Id="R71130039a0f54994" /><Relationship Type="http://schemas.openxmlformats.org/officeDocument/2006/relationships/slide" Target="/ppt/slides/slide3.xml" Id="R1243ec95cfe54837" /><Relationship Type="http://schemas.openxmlformats.org/officeDocument/2006/relationships/slide" Target="/ppt/slides/slide4.xml" Id="Re70b940c87024011" /><Relationship Type="http://schemas.openxmlformats.org/officeDocument/2006/relationships/slide" Target="/ppt/slides/slide5.xml" Id="Rd3d82d74a9274d31" /><Relationship Type="http://schemas.openxmlformats.org/officeDocument/2006/relationships/slide" Target="/ppt/slides/slide6.xml" Id="R4799439af9074f12" /><Relationship Type="http://schemas.openxmlformats.org/officeDocument/2006/relationships/slide" Target="/ppt/slides/slide7.xml" Id="Rc5e95076b53945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a557b53dad49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bec4253ea43b8" /><Relationship Type="http://schemas.openxmlformats.org/officeDocument/2006/relationships/theme" Target="/ppt/slideMasters/theme/theme1.xml" Id="R72293d6e3be544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6bec4253ea43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710675d554d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a0a74e3fe444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a8a81a45b44a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ddfb03d6f147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9f82696a8405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255eec86b461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0d357491444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VENTILASJON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VENTILASJON AS ble etablert [år] og holder til i Laksevåg.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34 405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140 916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140 917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JUSTAD JAN PETTER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LANGELAND ARILD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SAGOSEN KAI ROGER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SAGOSEN NORODD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Kai Roger Sagosen, Øvre Riplegården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5161 Laksevåg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50 96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kai@norskventilasjon.no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962 341 721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VENTILASJON AS</a:t>
            </a:r>
          </a:p>
        </p:txBody>
      </p:sp>
    </p:spTree>
  </p:cSld>
  <p:clrMapOvr>
    <a:masterClrMapping xmlns:a="http://schemas.openxmlformats.org/drawingml/2006/main"/>
  </p:clrMapOvr>
</p:sld>
</file>