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315ab78f8e46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526b51270e4b65"/>
  </p:sldMasterIdLst>
  <p:sldIdLst>
    <p:sldId xmlns:r="http://schemas.openxmlformats.org/officeDocument/2006/relationships" id="256" r:id="Re52aa21eaae248bb"/>
    <p:sldId xmlns:r="http://schemas.openxmlformats.org/officeDocument/2006/relationships" id="257" r:id="R70cfafa78bce47da"/>
    <p:sldId xmlns:r="http://schemas.openxmlformats.org/officeDocument/2006/relationships" id="258" r:id="Raded7778c22a4845"/>
    <p:sldId xmlns:r="http://schemas.openxmlformats.org/officeDocument/2006/relationships" id="259" r:id="R2c6a553846a545aa"/>
    <p:sldId xmlns:r="http://schemas.openxmlformats.org/officeDocument/2006/relationships" id="260" r:id="Rcac9fcea94914c86"/>
    <p:sldId xmlns:r="http://schemas.openxmlformats.org/officeDocument/2006/relationships" id="261" r:id="Rd45b3b82343c4370"/>
    <p:sldId xmlns:r="http://schemas.openxmlformats.org/officeDocument/2006/relationships" id="262" r:id="Rb40075b7f27d48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526b51270e4b65" /><Relationship Type="http://schemas.openxmlformats.org/officeDocument/2006/relationships/slide" Target="/ppt/slides/slide1.xml" Id="Re52aa21eaae248bb" /><Relationship Type="http://schemas.openxmlformats.org/officeDocument/2006/relationships/slide" Target="/ppt/slides/slide2.xml" Id="R70cfafa78bce47da" /><Relationship Type="http://schemas.openxmlformats.org/officeDocument/2006/relationships/slide" Target="/ppt/slides/slide3.xml" Id="Raded7778c22a4845" /><Relationship Type="http://schemas.openxmlformats.org/officeDocument/2006/relationships/slide" Target="/ppt/slides/slide4.xml" Id="R2c6a553846a545aa" /><Relationship Type="http://schemas.openxmlformats.org/officeDocument/2006/relationships/slide" Target="/ppt/slides/slide5.xml" Id="Rcac9fcea94914c86" /><Relationship Type="http://schemas.openxmlformats.org/officeDocument/2006/relationships/slide" Target="/ppt/slides/slide6.xml" Id="Rd45b3b82343c4370" /><Relationship Type="http://schemas.openxmlformats.org/officeDocument/2006/relationships/slide" Target="/ppt/slides/slide7.xml" Id="Rb40075b7f27d48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68e198486740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1f51731bb49ce" /><Relationship Type="http://schemas.openxmlformats.org/officeDocument/2006/relationships/theme" Target="/ppt/slideMasters/theme/theme1.xml" Id="R15942eb6d6fd4c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01f51731bb49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25a76c05e4d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576b337d34c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4561b395b4b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4321d390449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eb409eb1141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eacd98d8744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7aa0a068f46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PARETO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−14 128 000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1 413 097 000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6 108 031 000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6 145 270 000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 SVEIN  –  92,1 %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SVELE AS  –  7,9 %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87 87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962 964 591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