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5bce9de854e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e0c06d6fa8430d"/>
  </p:sldMasterIdLst>
  <p:sldIdLst>
    <p:sldId xmlns:r="http://schemas.openxmlformats.org/officeDocument/2006/relationships" id="256" r:id="Re7bfa3bbea1646e1"/>
    <p:sldId xmlns:r="http://schemas.openxmlformats.org/officeDocument/2006/relationships" id="257" r:id="Reea2567ce46f486e"/>
    <p:sldId xmlns:r="http://schemas.openxmlformats.org/officeDocument/2006/relationships" id="258" r:id="Rf9af731356034370"/>
    <p:sldId xmlns:r="http://schemas.openxmlformats.org/officeDocument/2006/relationships" id="259" r:id="R841286be7fa34a40"/>
    <p:sldId xmlns:r="http://schemas.openxmlformats.org/officeDocument/2006/relationships" id="260" r:id="Rbe4166171e2142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e0c06d6fa8430d" /><Relationship Type="http://schemas.openxmlformats.org/officeDocument/2006/relationships/slide" Target="/ppt/slides/slide1.xml" Id="Re7bfa3bbea1646e1" /><Relationship Type="http://schemas.openxmlformats.org/officeDocument/2006/relationships/slide" Target="/ppt/slides/slide2.xml" Id="Reea2567ce46f486e" /><Relationship Type="http://schemas.openxmlformats.org/officeDocument/2006/relationships/slide" Target="/ppt/slides/slide3.xml" Id="Rf9af731356034370" /><Relationship Type="http://schemas.openxmlformats.org/officeDocument/2006/relationships/slide" Target="/ppt/slides/slide4.xml" Id="R841286be7fa34a40" /><Relationship Type="http://schemas.openxmlformats.org/officeDocument/2006/relationships/slide" Target="/ppt/slides/slide5.xml" Id="Rbe4166171e2142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3b549bfa7747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efd70cf624f2c" /><Relationship Type="http://schemas.openxmlformats.org/officeDocument/2006/relationships/theme" Target="/ppt/slideMasters/theme/theme1.xml" Id="R9e31dcb749d04c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9efd70cf624f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8e4035595048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feab16d4d4d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39233bdae4d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54b4788a940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11df2aa0d42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BEITOSTØLEN PROSJEKTUTVIKLING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BEITOSTØLEN PROSJEKTUTVIKLING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BEITOSTØLEN PROSJEKTUTVIKLING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BEITOSTØLEN PROSJEKTUTVIKLING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BEITOSTØLEN PROSJEKTUTVIKLING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BEITOSTØLEN PROSJEKTUTVIKLING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963 350 813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BEITOSTØLEN PROSJEKTUTVIKLING AS</a:t>
            </a:r>
          </a:p>
        </p:txBody>
      </p:sp>
    </p:spTree>
  </p:cSld>
  <p:clrMapOvr>
    <a:masterClrMapping xmlns:a="http://schemas.openxmlformats.org/drawingml/2006/main"/>
  </p:clrMapOvr>
</p:sld>
</file>