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f499721ef847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4a755856d441d6"/>
  </p:sldMasterIdLst>
  <p:sldIdLst>
    <p:sldId xmlns:r="http://schemas.openxmlformats.org/officeDocument/2006/relationships" id="256" r:id="R73af6ebdfa214ce1"/>
    <p:sldId xmlns:r="http://schemas.openxmlformats.org/officeDocument/2006/relationships" id="257" r:id="Rb4816303414441b5"/>
    <p:sldId xmlns:r="http://schemas.openxmlformats.org/officeDocument/2006/relationships" id="258" r:id="R73a35d3c53f64a26"/>
    <p:sldId xmlns:r="http://schemas.openxmlformats.org/officeDocument/2006/relationships" id="259" r:id="R3b8d9eeb7836451e"/>
    <p:sldId xmlns:r="http://schemas.openxmlformats.org/officeDocument/2006/relationships" id="260" r:id="Rce04a4ac45354be5"/>
    <p:sldId xmlns:r="http://schemas.openxmlformats.org/officeDocument/2006/relationships" id="261" r:id="R0535aa0fbfad4aeb"/>
    <p:sldId xmlns:r="http://schemas.openxmlformats.org/officeDocument/2006/relationships" id="262" r:id="R61273627f9b549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4a755856d441d6" /><Relationship Type="http://schemas.openxmlformats.org/officeDocument/2006/relationships/slide" Target="/ppt/slides/slide1.xml" Id="R73af6ebdfa214ce1" /><Relationship Type="http://schemas.openxmlformats.org/officeDocument/2006/relationships/slide" Target="/ppt/slides/slide2.xml" Id="Rb4816303414441b5" /><Relationship Type="http://schemas.openxmlformats.org/officeDocument/2006/relationships/slide" Target="/ppt/slides/slide3.xml" Id="R73a35d3c53f64a26" /><Relationship Type="http://schemas.openxmlformats.org/officeDocument/2006/relationships/slide" Target="/ppt/slides/slide4.xml" Id="R3b8d9eeb7836451e" /><Relationship Type="http://schemas.openxmlformats.org/officeDocument/2006/relationships/slide" Target="/ppt/slides/slide5.xml" Id="Rce04a4ac45354be5" /><Relationship Type="http://schemas.openxmlformats.org/officeDocument/2006/relationships/slide" Target="/ppt/slides/slide6.xml" Id="R0535aa0fbfad4aeb" /><Relationship Type="http://schemas.openxmlformats.org/officeDocument/2006/relationships/slide" Target="/ppt/slides/slide7.xml" Id="R61273627f9b549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f4c8423bc04d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594b3c48a47ec" /><Relationship Type="http://schemas.openxmlformats.org/officeDocument/2006/relationships/theme" Target="/ppt/slideMasters/theme/theme1.xml" Id="R5dc60b75ca724e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4594b3c48a47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ba3829f3741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64c94a2c44b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9325437974b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ff32a12214c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47bc8f2544e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f897ceb884f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d70fdc7b546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NORBIL EIENDOM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NORBIL EIENDOM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2 355 142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5 055 086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7 326 360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INGAR ELLING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ILJEN HELEN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MARIANNE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Rundhågen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963 401 949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