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7e500380334e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14e65470204d89"/>
  </p:sldMasterIdLst>
  <p:sldIdLst>
    <p:sldId xmlns:r="http://schemas.openxmlformats.org/officeDocument/2006/relationships" id="256" r:id="R6a35824cc6524dc9"/>
    <p:sldId xmlns:r="http://schemas.openxmlformats.org/officeDocument/2006/relationships" id="257" r:id="R9031b0c97511416a"/>
    <p:sldId xmlns:r="http://schemas.openxmlformats.org/officeDocument/2006/relationships" id="258" r:id="R23c90c462fc447fb"/>
    <p:sldId xmlns:r="http://schemas.openxmlformats.org/officeDocument/2006/relationships" id="259" r:id="Recbb55949fbf44d3"/>
    <p:sldId xmlns:r="http://schemas.openxmlformats.org/officeDocument/2006/relationships" id="260" r:id="Rdd44ae0791944b04"/>
    <p:sldId xmlns:r="http://schemas.openxmlformats.org/officeDocument/2006/relationships" id="261" r:id="R485253777b5d4911"/>
    <p:sldId xmlns:r="http://schemas.openxmlformats.org/officeDocument/2006/relationships" id="262" r:id="Rfc1bee06914048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4e65470204d89" /><Relationship Type="http://schemas.openxmlformats.org/officeDocument/2006/relationships/slide" Target="/ppt/slides/slide1.xml" Id="R6a35824cc6524dc9" /><Relationship Type="http://schemas.openxmlformats.org/officeDocument/2006/relationships/slide" Target="/ppt/slides/slide2.xml" Id="R9031b0c97511416a" /><Relationship Type="http://schemas.openxmlformats.org/officeDocument/2006/relationships/slide" Target="/ppt/slides/slide3.xml" Id="R23c90c462fc447fb" /><Relationship Type="http://schemas.openxmlformats.org/officeDocument/2006/relationships/slide" Target="/ppt/slides/slide4.xml" Id="Recbb55949fbf44d3" /><Relationship Type="http://schemas.openxmlformats.org/officeDocument/2006/relationships/slide" Target="/ppt/slides/slide5.xml" Id="Rdd44ae0791944b04" /><Relationship Type="http://schemas.openxmlformats.org/officeDocument/2006/relationships/slide" Target="/ppt/slides/slide6.xml" Id="R485253777b5d4911" /><Relationship Type="http://schemas.openxmlformats.org/officeDocument/2006/relationships/slide" Target="/ppt/slides/slide7.xml" Id="Rfc1bee06914048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21e0d587c4f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a04c80c214e37" /><Relationship Type="http://schemas.openxmlformats.org/officeDocument/2006/relationships/theme" Target="/ppt/slideMasters/theme/theme1.xml" Id="R663e5b926f7c49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8a04c80c214e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d8932954747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d0cb67a4a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39370efd642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8d0c1fcbe4a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e2706d9d04e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82f6b369e40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10e05233b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