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65c305842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99cdfbc354207"/>
  </p:sldMasterIdLst>
  <p:sldIdLst>
    <p:sldId xmlns:r="http://schemas.openxmlformats.org/officeDocument/2006/relationships" id="256" r:id="Rca3b5a91c2ac45e3"/>
    <p:sldId xmlns:r="http://schemas.openxmlformats.org/officeDocument/2006/relationships" id="257" r:id="R36a3798e09204389"/>
    <p:sldId xmlns:r="http://schemas.openxmlformats.org/officeDocument/2006/relationships" id="258" r:id="R9544e0f7ba284b9d"/>
    <p:sldId xmlns:r="http://schemas.openxmlformats.org/officeDocument/2006/relationships" id="259" r:id="Rf47197607c664717"/>
    <p:sldId xmlns:r="http://schemas.openxmlformats.org/officeDocument/2006/relationships" id="260" r:id="R5458637032eb4070"/>
    <p:sldId xmlns:r="http://schemas.openxmlformats.org/officeDocument/2006/relationships" id="261" r:id="Rc63773fba7184e15"/>
    <p:sldId xmlns:r="http://schemas.openxmlformats.org/officeDocument/2006/relationships" id="262" r:id="R881dca74eb2f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99cdfbc354207" /><Relationship Type="http://schemas.openxmlformats.org/officeDocument/2006/relationships/slide" Target="/ppt/slides/slide1.xml" Id="Rca3b5a91c2ac45e3" /><Relationship Type="http://schemas.openxmlformats.org/officeDocument/2006/relationships/slide" Target="/ppt/slides/slide2.xml" Id="R36a3798e09204389" /><Relationship Type="http://schemas.openxmlformats.org/officeDocument/2006/relationships/slide" Target="/ppt/slides/slide3.xml" Id="R9544e0f7ba284b9d" /><Relationship Type="http://schemas.openxmlformats.org/officeDocument/2006/relationships/slide" Target="/ppt/slides/slide4.xml" Id="Rf47197607c664717" /><Relationship Type="http://schemas.openxmlformats.org/officeDocument/2006/relationships/slide" Target="/ppt/slides/slide5.xml" Id="R5458637032eb4070" /><Relationship Type="http://schemas.openxmlformats.org/officeDocument/2006/relationships/slide" Target="/ppt/slides/slide6.xml" Id="Rc63773fba7184e15" /><Relationship Type="http://schemas.openxmlformats.org/officeDocument/2006/relationships/slide" Target="/ppt/slides/slide7.xml" Id="R881dca74eb2f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21da4630d41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2d4846b2b4a96" /><Relationship Type="http://schemas.openxmlformats.org/officeDocument/2006/relationships/theme" Target="/ppt/slideMasters/theme/theme1.xml" Id="R767959b6e7ec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2d4846b2b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64d311f6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ee55ecb86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51dbf059c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59d5ea558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d1dbeb68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daf5cc37b44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d351ff9c3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