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d624f06da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0653b19b547ce"/>
  </p:sldMasterIdLst>
  <p:sldIdLst>
    <p:sldId xmlns:r="http://schemas.openxmlformats.org/officeDocument/2006/relationships" id="256" r:id="Rd0126f1bb86e4ec1"/>
    <p:sldId xmlns:r="http://schemas.openxmlformats.org/officeDocument/2006/relationships" id="257" r:id="Rd30297920efd4c6a"/>
    <p:sldId xmlns:r="http://schemas.openxmlformats.org/officeDocument/2006/relationships" id="258" r:id="R9736e553d9df44aa"/>
    <p:sldId xmlns:r="http://schemas.openxmlformats.org/officeDocument/2006/relationships" id="259" r:id="R39848e0b927b4827"/>
    <p:sldId xmlns:r="http://schemas.openxmlformats.org/officeDocument/2006/relationships" id="260" r:id="Rcd641d27a18c4b80"/>
    <p:sldId xmlns:r="http://schemas.openxmlformats.org/officeDocument/2006/relationships" id="261" r:id="R5df953e08d28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0653b19b547ce" /><Relationship Type="http://schemas.openxmlformats.org/officeDocument/2006/relationships/slide" Target="/ppt/slides/slide1.xml" Id="Rd0126f1bb86e4ec1" /><Relationship Type="http://schemas.openxmlformats.org/officeDocument/2006/relationships/slide" Target="/ppt/slides/slide2.xml" Id="Rd30297920efd4c6a" /><Relationship Type="http://schemas.openxmlformats.org/officeDocument/2006/relationships/slide" Target="/ppt/slides/slide3.xml" Id="R9736e553d9df44aa" /><Relationship Type="http://schemas.openxmlformats.org/officeDocument/2006/relationships/slide" Target="/ppt/slides/slide4.xml" Id="R39848e0b927b4827" /><Relationship Type="http://schemas.openxmlformats.org/officeDocument/2006/relationships/slide" Target="/ppt/slides/slide5.xml" Id="Rcd641d27a18c4b80" /><Relationship Type="http://schemas.openxmlformats.org/officeDocument/2006/relationships/slide" Target="/ppt/slides/slide6.xml" Id="R5df953e08d28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8315c336b44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bb2f201a4472" /><Relationship Type="http://schemas.openxmlformats.org/officeDocument/2006/relationships/theme" Target="/ppt/slideMasters/theme/theme1.xml" Id="R999c8ea5487a44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5bb2f201a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26e7d5cb2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eaae952d49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bfad157d8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1deb48bd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039186f3046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9a194a7ea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