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749de4f90a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61d5dfda634412"/>
  </p:sldMasterIdLst>
  <p:sldIdLst>
    <p:sldId xmlns:r="http://schemas.openxmlformats.org/officeDocument/2006/relationships" id="256" r:id="R03d1bf4d5f274a3f"/>
    <p:sldId xmlns:r="http://schemas.openxmlformats.org/officeDocument/2006/relationships" id="257" r:id="R75ccddcc851140cf"/>
    <p:sldId xmlns:r="http://schemas.openxmlformats.org/officeDocument/2006/relationships" id="258" r:id="R81f01835455c489d"/>
    <p:sldId xmlns:r="http://schemas.openxmlformats.org/officeDocument/2006/relationships" id="259" r:id="Ra796a79b35a54281"/>
    <p:sldId xmlns:r="http://schemas.openxmlformats.org/officeDocument/2006/relationships" id="260" r:id="Re944948de50f4d5c"/>
    <p:sldId xmlns:r="http://schemas.openxmlformats.org/officeDocument/2006/relationships" id="261" r:id="R26aa25b22ff243ae"/>
    <p:sldId xmlns:r="http://schemas.openxmlformats.org/officeDocument/2006/relationships" id="262" r:id="Rd4c113772a8f41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1d5dfda634412" /><Relationship Type="http://schemas.openxmlformats.org/officeDocument/2006/relationships/slide" Target="/ppt/slides/slide1.xml" Id="R03d1bf4d5f274a3f" /><Relationship Type="http://schemas.openxmlformats.org/officeDocument/2006/relationships/slide" Target="/ppt/slides/slide2.xml" Id="R75ccddcc851140cf" /><Relationship Type="http://schemas.openxmlformats.org/officeDocument/2006/relationships/slide" Target="/ppt/slides/slide3.xml" Id="R81f01835455c489d" /><Relationship Type="http://schemas.openxmlformats.org/officeDocument/2006/relationships/slide" Target="/ppt/slides/slide4.xml" Id="Ra796a79b35a54281" /><Relationship Type="http://schemas.openxmlformats.org/officeDocument/2006/relationships/slide" Target="/ppt/slides/slide5.xml" Id="Re944948de50f4d5c" /><Relationship Type="http://schemas.openxmlformats.org/officeDocument/2006/relationships/slide" Target="/ppt/slides/slide6.xml" Id="R26aa25b22ff243ae" /><Relationship Type="http://schemas.openxmlformats.org/officeDocument/2006/relationships/slide" Target="/ppt/slides/slide7.xml" Id="Rd4c113772a8f41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2216442024b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24546062c4020" /><Relationship Type="http://schemas.openxmlformats.org/officeDocument/2006/relationships/theme" Target="/ppt/slideMasters/theme/theme1.xml" Id="R6e91bb7bdc39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c24546062c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b7bdc9193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ce939d9d846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7e8761674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b470e0719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0af78dc1843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92fbb09de4b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6ea177ba54f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