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eddf9acd484b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1e29bb45a34f37"/>
  </p:sldMasterIdLst>
  <p:sldIdLst>
    <p:sldId xmlns:r="http://schemas.openxmlformats.org/officeDocument/2006/relationships" id="256" r:id="R1137da779cf14f02"/>
    <p:sldId xmlns:r="http://schemas.openxmlformats.org/officeDocument/2006/relationships" id="257" r:id="Rd9d6481143ec4ba2"/>
    <p:sldId xmlns:r="http://schemas.openxmlformats.org/officeDocument/2006/relationships" id="258" r:id="Rc5a98239e5564d21"/>
    <p:sldId xmlns:r="http://schemas.openxmlformats.org/officeDocument/2006/relationships" id="259" r:id="Rd3174d7ee1a54d91"/>
    <p:sldId xmlns:r="http://schemas.openxmlformats.org/officeDocument/2006/relationships" id="260" r:id="R81649a31a1384865"/>
    <p:sldId xmlns:r="http://schemas.openxmlformats.org/officeDocument/2006/relationships" id="261" r:id="R8cdbb259997741d2"/>
    <p:sldId xmlns:r="http://schemas.openxmlformats.org/officeDocument/2006/relationships" id="262" r:id="R6e5333dc530143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1e29bb45a34f37" /><Relationship Type="http://schemas.openxmlformats.org/officeDocument/2006/relationships/slide" Target="/ppt/slides/slide1.xml" Id="R1137da779cf14f02" /><Relationship Type="http://schemas.openxmlformats.org/officeDocument/2006/relationships/slide" Target="/ppt/slides/slide2.xml" Id="Rd9d6481143ec4ba2" /><Relationship Type="http://schemas.openxmlformats.org/officeDocument/2006/relationships/slide" Target="/ppt/slides/slide3.xml" Id="Rc5a98239e5564d21" /><Relationship Type="http://schemas.openxmlformats.org/officeDocument/2006/relationships/slide" Target="/ppt/slides/slide4.xml" Id="Rd3174d7ee1a54d91" /><Relationship Type="http://schemas.openxmlformats.org/officeDocument/2006/relationships/slide" Target="/ppt/slides/slide5.xml" Id="R81649a31a1384865" /><Relationship Type="http://schemas.openxmlformats.org/officeDocument/2006/relationships/slide" Target="/ppt/slides/slide6.xml" Id="R8cdbb259997741d2" /><Relationship Type="http://schemas.openxmlformats.org/officeDocument/2006/relationships/slide" Target="/ppt/slides/slide7.xml" Id="R6e5333dc530143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b99635ef2149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55b720c6e4969" /><Relationship Type="http://schemas.openxmlformats.org/officeDocument/2006/relationships/theme" Target="/ppt/slideMasters/theme/theme1.xml" Id="R506e18252f2341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e55b720c6e49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288becc2c43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9d263d97544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e53cfe5b84d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47c94da6c43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7a1e1116a43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831eb3b0143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b4f978aca4d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ENTREPRENØR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111 950 873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43 390 585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80 339 062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89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post@osloentrep.no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964 676 607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