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c838089fc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b588c5fc2440b"/>
  </p:sldMasterIdLst>
  <p:sldIdLst>
    <p:sldId xmlns:r="http://schemas.openxmlformats.org/officeDocument/2006/relationships" id="256" r:id="R06bcc9153ac24244"/>
    <p:sldId xmlns:r="http://schemas.openxmlformats.org/officeDocument/2006/relationships" id="257" r:id="Rf4b143b2e8ae428c"/>
    <p:sldId xmlns:r="http://schemas.openxmlformats.org/officeDocument/2006/relationships" id="258" r:id="R01da7771e6254781"/>
    <p:sldId xmlns:r="http://schemas.openxmlformats.org/officeDocument/2006/relationships" id="259" r:id="R5691e45392904c38"/>
    <p:sldId xmlns:r="http://schemas.openxmlformats.org/officeDocument/2006/relationships" id="260" r:id="R6af550ee22064080"/>
    <p:sldId xmlns:r="http://schemas.openxmlformats.org/officeDocument/2006/relationships" id="261" r:id="R30ce90750fda4e5e"/>
    <p:sldId xmlns:r="http://schemas.openxmlformats.org/officeDocument/2006/relationships" id="262" r:id="Re749aebd5b43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b588c5fc2440b" /><Relationship Type="http://schemas.openxmlformats.org/officeDocument/2006/relationships/slide" Target="/ppt/slides/slide1.xml" Id="R06bcc9153ac24244" /><Relationship Type="http://schemas.openxmlformats.org/officeDocument/2006/relationships/slide" Target="/ppt/slides/slide2.xml" Id="Rf4b143b2e8ae428c" /><Relationship Type="http://schemas.openxmlformats.org/officeDocument/2006/relationships/slide" Target="/ppt/slides/slide3.xml" Id="R01da7771e6254781" /><Relationship Type="http://schemas.openxmlformats.org/officeDocument/2006/relationships/slide" Target="/ppt/slides/slide4.xml" Id="R5691e45392904c38" /><Relationship Type="http://schemas.openxmlformats.org/officeDocument/2006/relationships/slide" Target="/ppt/slides/slide5.xml" Id="R6af550ee22064080" /><Relationship Type="http://schemas.openxmlformats.org/officeDocument/2006/relationships/slide" Target="/ppt/slides/slide6.xml" Id="R30ce90750fda4e5e" /><Relationship Type="http://schemas.openxmlformats.org/officeDocument/2006/relationships/slide" Target="/ppt/slides/slide7.xml" Id="Re749aebd5b43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6bfe05136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a64b1c840419e" /><Relationship Type="http://schemas.openxmlformats.org/officeDocument/2006/relationships/theme" Target="/ppt/slideMasters/theme/theme1.xml" Id="Rb907058bc956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a64b1c84041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db3e2aee4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b52314880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1f76ef135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75af9031e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043e1285b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41d8456064b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cfc840d0c4a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