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5c2cda54ce4e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feec2333449b8"/>
  </p:sldMasterIdLst>
  <p:sldIdLst>
    <p:sldId xmlns:r="http://schemas.openxmlformats.org/officeDocument/2006/relationships" id="256" r:id="R978e99429cc44083"/>
    <p:sldId xmlns:r="http://schemas.openxmlformats.org/officeDocument/2006/relationships" id="257" r:id="R903e133ab4d24939"/>
    <p:sldId xmlns:r="http://schemas.openxmlformats.org/officeDocument/2006/relationships" id="258" r:id="R6cb6e7903e464858"/>
    <p:sldId xmlns:r="http://schemas.openxmlformats.org/officeDocument/2006/relationships" id="259" r:id="Rf7d73dfe173e4a77"/>
    <p:sldId xmlns:r="http://schemas.openxmlformats.org/officeDocument/2006/relationships" id="260" r:id="R3d02992828f242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feec2333449b8" /><Relationship Type="http://schemas.openxmlformats.org/officeDocument/2006/relationships/slide" Target="/ppt/slides/slide1.xml" Id="R978e99429cc44083" /><Relationship Type="http://schemas.openxmlformats.org/officeDocument/2006/relationships/slide" Target="/ppt/slides/slide2.xml" Id="R903e133ab4d24939" /><Relationship Type="http://schemas.openxmlformats.org/officeDocument/2006/relationships/slide" Target="/ppt/slides/slide3.xml" Id="R6cb6e7903e464858" /><Relationship Type="http://schemas.openxmlformats.org/officeDocument/2006/relationships/slide" Target="/ppt/slides/slide4.xml" Id="Rf7d73dfe173e4a77" /><Relationship Type="http://schemas.openxmlformats.org/officeDocument/2006/relationships/slide" Target="/ppt/slides/slide5.xml" Id="R3d02992828f242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77d8a6fb0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0cc53ec584acd" /><Relationship Type="http://schemas.openxmlformats.org/officeDocument/2006/relationships/theme" Target="/ppt/slideMasters/theme/theme1.xml" Id="Rf4abee70f935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50cc53ec58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5120f5d1642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40796c9414c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c6e5e5baa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b29987e5f46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8da5de85d4b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KOMMUNE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postmottak@eidsvoll.kommune.no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www.eidsvoll.kommune.no/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