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974df43a4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89b9f63f24ad9"/>
  </p:sldMasterIdLst>
  <p:sldIdLst>
    <p:sldId xmlns:r="http://schemas.openxmlformats.org/officeDocument/2006/relationships" id="256" r:id="R1250e52383644527"/>
    <p:sldId xmlns:r="http://schemas.openxmlformats.org/officeDocument/2006/relationships" id="257" r:id="R892c7e82f03b462f"/>
    <p:sldId xmlns:r="http://schemas.openxmlformats.org/officeDocument/2006/relationships" id="258" r:id="R7e233eb455634f2f"/>
    <p:sldId xmlns:r="http://schemas.openxmlformats.org/officeDocument/2006/relationships" id="259" r:id="R251b2577b11942ff"/>
    <p:sldId xmlns:r="http://schemas.openxmlformats.org/officeDocument/2006/relationships" id="260" r:id="Rf10e0b84eeda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89b9f63f24ad9" /><Relationship Type="http://schemas.openxmlformats.org/officeDocument/2006/relationships/slide" Target="/ppt/slides/slide1.xml" Id="R1250e52383644527" /><Relationship Type="http://schemas.openxmlformats.org/officeDocument/2006/relationships/slide" Target="/ppt/slides/slide2.xml" Id="R892c7e82f03b462f" /><Relationship Type="http://schemas.openxmlformats.org/officeDocument/2006/relationships/slide" Target="/ppt/slides/slide3.xml" Id="R7e233eb455634f2f" /><Relationship Type="http://schemas.openxmlformats.org/officeDocument/2006/relationships/slide" Target="/ppt/slides/slide4.xml" Id="R251b2577b11942ff" /><Relationship Type="http://schemas.openxmlformats.org/officeDocument/2006/relationships/slide" Target="/ppt/slides/slide5.xml" Id="Rf10e0b84eeda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0f7ccd517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4023cd1884b0c" /><Relationship Type="http://schemas.openxmlformats.org/officeDocument/2006/relationships/theme" Target="/ppt/slideMasters/theme/theme1.xml" Id="R8d4700c689fd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4023cd188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08eba9b19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3b4a3940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e37e80492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c3d12e22349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992f26704c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RISØR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RISØR KOMMUNE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14 96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post@risor.kommune.no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www.risor.kommune.no/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KOMMUNE</a:t>
            </a:r>
          </a:p>
        </p:txBody>
      </p:sp>
    </p:spTree>
  </p:cSld>
  <p:clrMapOvr>
    <a:masterClrMapping xmlns:a="http://schemas.openxmlformats.org/drawingml/2006/main"/>
  </p:clrMapOvr>
</p:sld>
</file>