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1ef15dea4d47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03c38a48ed40b9"/>
  </p:sldMasterIdLst>
  <p:sldIdLst>
    <p:sldId xmlns:r="http://schemas.openxmlformats.org/officeDocument/2006/relationships" id="256" r:id="R5478dfe320754a41"/>
    <p:sldId xmlns:r="http://schemas.openxmlformats.org/officeDocument/2006/relationships" id="257" r:id="R2408c88e65bd444f"/>
    <p:sldId xmlns:r="http://schemas.openxmlformats.org/officeDocument/2006/relationships" id="258" r:id="R3e3cfca2aaf54afd"/>
    <p:sldId xmlns:r="http://schemas.openxmlformats.org/officeDocument/2006/relationships" id="259" r:id="Rd5911bc9e1ef4a12"/>
    <p:sldId xmlns:r="http://schemas.openxmlformats.org/officeDocument/2006/relationships" id="260" r:id="Rf797b6037eb546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3c38a48ed40b9" /><Relationship Type="http://schemas.openxmlformats.org/officeDocument/2006/relationships/slide" Target="/ppt/slides/slide1.xml" Id="R5478dfe320754a41" /><Relationship Type="http://schemas.openxmlformats.org/officeDocument/2006/relationships/slide" Target="/ppt/slides/slide2.xml" Id="R2408c88e65bd444f" /><Relationship Type="http://schemas.openxmlformats.org/officeDocument/2006/relationships/slide" Target="/ppt/slides/slide3.xml" Id="R3e3cfca2aaf54afd" /><Relationship Type="http://schemas.openxmlformats.org/officeDocument/2006/relationships/slide" Target="/ppt/slides/slide4.xml" Id="Rd5911bc9e1ef4a12" /><Relationship Type="http://schemas.openxmlformats.org/officeDocument/2006/relationships/slide" Target="/ppt/slides/slide5.xml" Id="Rf797b6037eb546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69ae9d17be4f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c9e3cbd2e4241" /><Relationship Type="http://schemas.openxmlformats.org/officeDocument/2006/relationships/theme" Target="/ppt/slideMasters/theme/theme1.xml" Id="Rc021e00daa5940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4c9e3cbd2e42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7835000e246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8d84caef74c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6d815958446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ef436c4db48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616fb3f484a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KOMMUNE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Krokanns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964 983 003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