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f55764b2e4d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23f35b5de34d7c"/>
  </p:sldMasterIdLst>
  <p:sldIdLst>
    <p:sldId xmlns:r="http://schemas.openxmlformats.org/officeDocument/2006/relationships" id="256" r:id="R93023797c91746b7"/>
    <p:sldId xmlns:r="http://schemas.openxmlformats.org/officeDocument/2006/relationships" id="257" r:id="R786070847db243b6"/>
    <p:sldId xmlns:r="http://schemas.openxmlformats.org/officeDocument/2006/relationships" id="258" r:id="R6d959190714b4c20"/>
    <p:sldId xmlns:r="http://schemas.openxmlformats.org/officeDocument/2006/relationships" id="259" r:id="R3e1f3da58399490c"/>
    <p:sldId xmlns:r="http://schemas.openxmlformats.org/officeDocument/2006/relationships" id="260" r:id="R659036a3a1474a5e"/>
    <p:sldId xmlns:r="http://schemas.openxmlformats.org/officeDocument/2006/relationships" id="261" r:id="Rc10ec401779347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3f35b5de34d7c" /><Relationship Type="http://schemas.openxmlformats.org/officeDocument/2006/relationships/slide" Target="/ppt/slides/slide1.xml" Id="R93023797c91746b7" /><Relationship Type="http://schemas.openxmlformats.org/officeDocument/2006/relationships/slide" Target="/ppt/slides/slide2.xml" Id="R786070847db243b6" /><Relationship Type="http://schemas.openxmlformats.org/officeDocument/2006/relationships/slide" Target="/ppt/slides/slide3.xml" Id="R6d959190714b4c20" /><Relationship Type="http://schemas.openxmlformats.org/officeDocument/2006/relationships/slide" Target="/ppt/slides/slide4.xml" Id="R3e1f3da58399490c" /><Relationship Type="http://schemas.openxmlformats.org/officeDocument/2006/relationships/slide" Target="/ppt/slides/slide5.xml" Id="R659036a3a1474a5e" /><Relationship Type="http://schemas.openxmlformats.org/officeDocument/2006/relationships/slide" Target="/ppt/slides/slide6.xml" Id="Rc10ec401779347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2d049e36a42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9daf739e649df" /><Relationship Type="http://schemas.openxmlformats.org/officeDocument/2006/relationships/theme" Target="/ppt/slideMasters/theme/theme1.xml" Id="R76486db1f0a7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c9daf739e649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e1e8c6b5b4c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d55201d62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5d8b5866f4a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53623e9c44f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5d2eeb8e248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bdbb67afd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TTP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TTP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TINE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TRUDE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PER OVE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TTP HOLDING AS</a:t>
            </a:r>
          </a:p>
        </p:txBody>
      </p:sp>
    </p:spTree>
  </p:cSld>
  <p:clrMapOvr>
    <a:masterClrMapping xmlns:a="http://schemas.openxmlformats.org/drawingml/2006/main"/>
  </p:clrMapOvr>
</p:sld>
</file>