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7afbb6806145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e1a62cb7a247fa"/>
  </p:sldMasterIdLst>
  <p:sldIdLst>
    <p:sldId xmlns:r="http://schemas.openxmlformats.org/officeDocument/2006/relationships" id="256" r:id="Rc5cf9cfd56a14081"/>
    <p:sldId xmlns:r="http://schemas.openxmlformats.org/officeDocument/2006/relationships" id="257" r:id="R8c3df55a022844b4"/>
    <p:sldId xmlns:r="http://schemas.openxmlformats.org/officeDocument/2006/relationships" id="258" r:id="R599e181f457b4200"/>
    <p:sldId xmlns:r="http://schemas.openxmlformats.org/officeDocument/2006/relationships" id="259" r:id="R5e0ae53f93dc4924"/>
    <p:sldId xmlns:r="http://schemas.openxmlformats.org/officeDocument/2006/relationships" id="260" r:id="R853701f1a67f41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e1a62cb7a247fa" /><Relationship Type="http://schemas.openxmlformats.org/officeDocument/2006/relationships/slide" Target="/ppt/slides/slide1.xml" Id="Rc5cf9cfd56a14081" /><Relationship Type="http://schemas.openxmlformats.org/officeDocument/2006/relationships/slide" Target="/ppt/slides/slide2.xml" Id="R8c3df55a022844b4" /><Relationship Type="http://schemas.openxmlformats.org/officeDocument/2006/relationships/slide" Target="/ppt/slides/slide3.xml" Id="R599e181f457b4200" /><Relationship Type="http://schemas.openxmlformats.org/officeDocument/2006/relationships/slide" Target="/ppt/slides/slide4.xml" Id="R5e0ae53f93dc4924" /><Relationship Type="http://schemas.openxmlformats.org/officeDocument/2006/relationships/slide" Target="/ppt/slides/slide5.xml" Id="R853701f1a67f41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70f8143c794a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28eb8782548f5" /><Relationship Type="http://schemas.openxmlformats.org/officeDocument/2006/relationships/theme" Target="/ppt/slideMasters/theme/theme1.xml" Id="R8fb12fff257249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428eb8782548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5f04bf47646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ab9e087a846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9ddc47fb141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1b1805aa84c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c81d9902b47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ALFRED BERG AKTIV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ALFRED BERG AKTIV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Støperigata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51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kundesenter@alfredberg.no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965 713 700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