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51d2c44a447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1be48bc2d4ab8"/>
  </p:sldMasterIdLst>
  <p:sldIdLst>
    <p:sldId xmlns:r="http://schemas.openxmlformats.org/officeDocument/2006/relationships" id="256" r:id="R9ec091c40ec343f4"/>
    <p:sldId xmlns:r="http://schemas.openxmlformats.org/officeDocument/2006/relationships" id="257" r:id="Rc49aff26527741a5"/>
    <p:sldId xmlns:r="http://schemas.openxmlformats.org/officeDocument/2006/relationships" id="258" r:id="Rf15616a122c844ff"/>
    <p:sldId xmlns:r="http://schemas.openxmlformats.org/officeDocument/2006/relationships" id="259" r:id="Rf872afb7f30e4f75"/>
    <p:sldId xmlns:r="http://schemas.openxmlformats.org/officeDocument/2006/relationships" id="260" r:id="Race5f1caf2144c7e"/>
    <p:sldId xmlns:r="http://schemas.openxmlformats.org/officeDocument/2006/relationships" id="261" r:id="Re321e8efa023438e"/>
    <p:sldId xmlns:r="http://schemas.openxmlformats.org/officeDocument/2006/relationships" id="262" r:id="Rc14f20651c95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1be48bc2d4ab8" /><Relationship Type="http://schemas.openxmlformats.org/officeDocument/2006/relationships/slide" Target="/ppt/slides/slide1.xml" Id="R9ec091c40ec343f4" /><Relationship Type="http://schemas.openxmlformats.org/officeDocument/2006/relationships/slide" Target="/ppt/slides/slide2.xml" Id="Rc49aff26527741a5" /><Relationship Type="http://schemas.openxmlformats.org/officeDocument/2006/relationships/slide" Target="/ppt/slides/slide3.xml" Id="Rf15616a122c844ff" /><Relationship Type="http://schemas.openxmlformats.org/officeDocument/2006/relationships/slide" Target="/ppt/slides/slide4.xml" Id="Rf872afb7f30e4f75" /><Relationship Type="http://schemas.openxmlformats.org/officeDocument/2006/relationships/slide" Target="/ppt/slides/slide5.xml" Id="Race5f1caf2144c7e" /><Relationship Type="http://schemas.openxmlformats.org/officeDocument/2006/relationships/slide" Target="/ppt/slides/slide6.xml" Id="Re321e8efa023438e" /><Relationship Type="http://schemas.openxmlformats.org/officeDocument/2006/relationships/slide" Target="/ppt/slides/slide7.xml" Id="Rc14f20651c95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44a61c695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82a0876c84881" /><Relationship Type="http://schemas.openxmlformats.org/officeDocument/2006/relationships/theme" Target="/ppt/slideMasters/theme/theme1.xml" Id="R97a3c3a910f74c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882a0876c8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113a6337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12ad2f760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c43f485cf4b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fc92b893a47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eb77a5b7648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285593058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336f43a5349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