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003e4c198e42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72b32cb7dc434a"/>
  </p:sldMasterIdLst>
  <p:sldIdLst>
    <p:sldId xmlns:r="http://schemas.openxmlformats.org/officeDocument/2006/relationships" id="256" r:id="Rd6f19da240034b6b"/>
    <p:sldId xmlns:r="http://schemas.openxmlformats.org/officeDocument/2006/relationships" id="257" r:id="R2e87faf8fbe44560"/>
    <p:sldId xmlns:r="http://schemas.openxmlformats.org/officeDocument/2006/relationships" id="258" r:id="Re03c59449ee04a30"/>
    <p:sldId xmlns:r="http://schemas.openxmlformats.org/officeDocument/2006/relationships" id="259" r:id="Rdec2b2b6ab7644a5"/>
    <p:sldId xmlns:r="http://schemas.openxmlformats.org/officeDocument/2006/relationships" id="260" r:id="Rfd9fe1dce8fe4e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72b32cb7dc434a" /><Relationship Type="http://schemas.openxmlformats.org/officeDocument/2006/relationships/slide" Target="/ppt/slides/slide1.xml" Id="Rd6f19da240034b6b" /><Relationship Type="http://schemas.openxmlformats.org/officeDocument/2006/relationships/slide" Target="/ppt/slides/slide2.xml" Id="R2e87faf8fbe44560" /><Relationship Type="http://schemas.openxmlformats.org/officeDocument/2006/relationships/slide" Target="/ppt/slides/slide3.xml" Id="Re03c59449ee04a30" /><Relationship Type="http://schemas.openxmlformats.org/officeDocument/2006/relationships/slide" Target="/ppt/slides/slide4.xml" Id="Rdec2b2b6ab7644a5" /><Relationship Type="http://schemas.openxmlformats.org/officeDocument/2006/relationships/slide" Target="/ppt/slides/slide5.xml" Id="Rfd9fe1dce8fe4e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de195bd79e44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3db3261b54ba2" /><Relationship Type="http://schemas.openxmlformats.org/officeDocument/2006/relationships/theme" Target="/ppt/slideMasters/theme/theme1.xml" Id="Ref88982a32e543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93db3261b54b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0a8f099f54e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e66a116744b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13411ab5b47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2d720baeb48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19fe1ecd045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JARTAL EIGEDOM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JARTAL EIGEDOM ANS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Vevring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967 882 321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