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9711b78d1443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f9bb90e5024a58"/>
  </p:sldMasterIdLst>
  <p:sldIdLst>
    <p:sldId xmlns:r="http://schemas.openxmlformats.org/officeDocument/2006/relationships" id="256" r:id="R392ea30ad4374487"/>
    <p:sldId xmlns:r="http://schemas.openxmlformats.org/officeDocument/2006/relationships" id="257" r:id="Rfe4290e388fd433d"/>
    <p:sldId xmlns:r="http://schemas.openxmlformats.org/officeDocument/2006/relationships" id="258" r:id="R4402a6b1419e49b3"/>
    <p:sldId xmlns:r="http://schemas.openxmlformats.org/officeDocument/2006/relationships" id="259" r:id="R1acb9ba2b4414b0c"/>
    <p:sldId xmlns:r="http://schemas.openxmlformats.org/officeDocument/2006/relationships" id="260" r:id="Ra6600b20b156493a"/>
    <p:sldId xmlns:r="http://schemas.openxmlformats.org/officeDocument/2006/relationships" id="261" r:id="Rfa4aea84f0b94dc5"/>
    <p:sldId xmlns:r="http://schemas.openxmlformats.org/officeDocument/2006/relationships" id="262" r:id="Rf5e87da23c434f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f9bb90e5024a58" /><Relationship Type="http://schemas.openxmlformats.org/officeDocument/2006/relationships/slide" Target="/ppt/slides/slide1.xml" Id="R392ea30ad4374487" /><Relationship Type="http://schemas.openxmlformats.org/officeDocument/2006/relationships/slide" Target="/ppt/slides/slide2.xml" Id="Rfe4290e388fd433d" /><Relationship Type="http://schemas.openxmlformats.org/officeDocument/2006/relationships/slide" Target="/ppt/slides/slide3.xml" Id="R4402a6b1419e49b3" /><Relationship Type="http://schemas.openxmlformats.org/officeDocument/2006/relationships/slide" Target="/ppt/slides/slide4.xml" Id="R1acb9ba2b4414b0c" /><Relationship Type="http://schemas.openxmlformats.org/officeDocument/2006/relationships/slide" Target="/ppt/slides/slide5.xml" Id="Ra6600b20b156493a" /><Relationship Type="http://schemas.openxmlformats.org/officeDocument/2006/relationships/slide" Target="/ppt/slides/slide6.xml" Id="Rfa4aea84f0b94dc5" /><Relationship Type="http://schemas.openxmlformats.org/officeDocument/2006/relationships/slide" Target="/ppt/slides/slide7.xml" Id="Rf5e87da23c434f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88cf0cd64648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a283a32904618" /><Relationship Type="http://schemas.openxmlformats.org/officeDocument/2006/relationships/theme" Target="/ppt/slideMasters/theme/theme1.xml" Id="Rabc1ded5e5ec4f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aa283a329046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618d52bd149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aed31e32543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7154acb5c4f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e9261defe47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b346002194c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f718583bd44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ea7db077640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VESTBERG AS ble etablert [år] og holder til i Flekkerøy.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244 377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−754 441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6 098 979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54 180 932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100 614 599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VESTBERG HÅKON  –  51,0 %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Kårholmsveien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4625 Flekkerøy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17 09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968 024 191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