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ce528c79c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d4b1b8b77b4c74"/>
  </p:sldMasterIdLst>
  <p:sldIdLst>
    <p:sldId xmlns:r="http://schemas.openxmlformats.org/officeDocument/2006/relationships" id="256" r:id="Rff1c8849ebbb4529"/>
    <p:sldId xmlns:r="http://schemas.openxmlformats.org/officeDocument/2006/relationships" id="257" r:id="R54757c62251b4f7b"/>
    <p:sldId xmlns:r="http://schemas.openxmlformats.org/officeDocument/2006/relationships" id="258" r:id="R3008a8c3c0aa4a05"/>
    <p:sldId xmlns:r="http://schemas.openxmlformats.org/officeDocument/2006/relationships" id="259" r:id="Rd81ff19c593543a6"/>
    <p:sldId xmlns:r="http://schemas.openxmlformats.org/officeDocument/2006/relationships" id="260" r:id="Rb433aaf37741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4b1b8b77b4c74" /><Relationship Type="http://schemas.openxmlformats.org/officeDocument/2006/relationships/slide" Target="/ppt/slides/slide1.xml" Id="Rff1c8849ebbb4529" /><Relationship Type="http://schemas.openxmlformats.org/officeDocument/2006/relationships/slide" Target="/ppt/slides/slide2.xml" Id="R54757c62251b4f7b" /><Relationship Type="http://schemas.openxmlformats.org/officeDocument/2006/relationships/slide" Target="/ppt/slides/slide3.xml" Id="R3008a8c3c0aa4a05" /><Relationship Type="http://schemas.openxmlformats.org/officeDocument/2006/relationships/slide" Target="/ppt/slides/slide4.xml" Id="Rd81ff19c593543a6" /><Relationship Type="http://schemas.openxmlformats.org/officeDocument/2006/relationships/slide" Target="/ppt/slides/slide5.xml" Id="Rb433aaf37741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b013f6890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f35e0ac604895" /><Relationship Type="http://schemas.openxmlformats.org/officeDocument/2006/relationships/theme" Target="/ppt/slideMasters/theme/theme1.xml" Id="Rb3e3346c6d94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f35e0ac6048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07399d951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b1e6167ec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9fa0c0be4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8f6804d68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2bf08169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