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b5d983cd7d4a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1c948d40e4536"/>
  </p:sldMasterIdLst>
  <p:sldIdLst>
    <p:sldId xmlns:r="http://schemas.openxmlformats.org/officeDocument/2006/relationships" id="256" r:id="R48a43e6d7ed047fd"/>
    <p:sldId xmlns:r="http://schemas.openxmlformats.org/officeDocument/2006/relationships" id="257" r:id="Rc17737dbed114017"/>
    <p:sldId xmlns:r="http://schemas.openxmlformats.org/officeDocument/2006/relationships" id="258" r:id="Rda2931a775b54bbc"/>
    <p:sldId xmlns:r="http://schemas.openxmlformats.org/officeDocument/2006/relationships" id="259" r:id="Rb959dbc09906424a"/>
    <p:sldId xmlns:r="http://schemas.openxmlformats.org/officeDocument/2006/relationships" id="260" r:id="Rdd5c57d6153b4e76"/>
    <p:sldId xmlns:r="http://schemas.openxmlformats.org/officeDocument/2006/relationships" id="261" r:id="R346ca833a11c435b"/>
    <p:sldId xmlns:r="http://schemas.openxmlformats.org/officeDocument/2006/relationships" id="262" r:id="R1af4453bde3048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1c948d40e4536" /><Relationship Type="http://schemas.openxmlformats.org/officeDocument/2006/relationships/slide" Target="/ppt/slides/slide1.xml" Id="R48a43e6d7ed047fd" /><Relationship Type="http://schemas.openxmlformats.org/officeDocument/2006/relationships/slide" Target="/ppt/slides/slide2.xml" Id="Rc17737dbed114017" /><Relationship Type="http://schemas.openxmlformats.org/officeDocument/2006/relationships/slide" Target="/ppt/slides/slide3.xml" Id="Rda2931a775b54bbc" /><Relationship Type="http://schemas.openxmlformats.org/officeDocument/2006/relationships/slide" Target="/ppt/slides/slide4.xml" Id="Rb959dbc09906424a" /><Relationship Type="http://schemas.openxmlformats.org/officeDocument/2006/relationships/slide" Target="/ppt/slides/slide5.xml" Id="Rdd5c57d6153b4e76" /><Relationship Type="http://schemas.openxmlformats.org/officeDocument/2006/relationships/slide" Target="/ppt/slides/slide6.xml" Id="R346ca833a11c435b" /><Relationship Type="http://schemas.openxmlformats.org/officeDocument/2006/relationships/slide" Target="/ppt/slides/slide7.xml" Id="R1af4453bde3048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b004f6105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e7c524ff54660" /><Relationship Type="http://schemas.openxmlformats.org/officeDocument/2006/relationships/theme" Target="/ppt/slideMasters/theme/theme1.xml" Id="R0d95130a9403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de7c524ff546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bb2febc7e4d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280afcf1c44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a81d31016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68fd7bc5c4d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962b05a1748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7b75cabd8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f9dd6a12946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REVISJON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3 626 632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HARALD BJØRNERUD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