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4c9efe72c542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cdbedf44964dc0"/>
  </p:sldMasterIdLst>
  <p:sldIdLst>
    <p:sldId xmlns:r="http://schemas.openxmlformats.org/officeDocument/2006/relationships" id="256" r:id="Rec904d5f41da4c54"/>
    <p:sldId xmlns:r="http://schemas.openxmlformats.org/officeDocument/2006/relationships" id="257" r:id="R95cc99b0794549cb"/>
    <p:sldId xmlns:r="http://schemas.openxmlformats.org/officeDocument/2006/relationships" id="258" r:id="R204cd26ff92f4479"/>
    <p:sldId xmlns:r="http://schemas.openxmlformats.org/officeDocument/2006/relationships" id="259" r:id="R4a21a60aeaa645ff"/>
    <p:sldId xmlns:r="http://schemas.openxmlformats.org/officeDocument/2006/relationships" id="260" r:id="Rd90918081bb4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dbedf44964dc0" /><Relationship Type="http://schemas.openxmlformats.org/officeDocument/2006/relationships/slide" Target="/ppt/slides/slide1.xml" Id="Rec904d5f41da4c54" /><Relationship Type="http://schemas.openxmlformats.org/officeDocument/2006/relationships/slide" Target="/ppt/slides/slide2.xml" Id="R95cc99b0794549cb" /><Relationship Type="http://schemas.openxmlformats.org/officeDocument/2006/relationships/slide" Target="/ppt/slides/slide3.xml" Id="R204cd26ff92f4479" /><Relationship Type="http://schemas.openxmlformats.org/officeDocument/2006/relationships/slide" Target="/ppt/slides/slide4.xml" Id="R4a21a60aeaa645ff" /><Relationship Type="http://schemas.openxmlformats.org/officeDocument/2006/relationships/slide" Target="/ppt/slides/slide5.xml" Id="Rd90918081bb4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c49d9fb6945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88853f17a4c0e" /><Relationship Type="http://schemas.openxmlformats.org/officeDocument/2006/relationships/theme" Target="/ppt/slideMasters/theme/theme1.xml" Id="R7265ad6428e0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a88853f17a4c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02c73173641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65371f57a4f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36caa6d2b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e7e9e1eca4a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caa9630be48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HYDROSLUG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HYDROSLUG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968 190 113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