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b5d61fdf874a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1a3ffcab394d17"/>
  </p:sldMasterIdLst>
  <p:sldIdLst>
    <p:sldId xmlns:r="http://schemas.openxmlformats.org/officeDocument/2006/relationships" id="256" r:id="Rec14830ad0f24a1a"/>
    <p:sldId xmlns:r="http://schemas.openxmlformats.org/officeDocument/2006/relationships" id="257" r:id="R30600a87ab4b45a3"/>
    <p:sldId xmlns:r="http://schemas.openxmlformats.org/officeDocument/2006/relationships" id="258" r:id="R01f4942204cf4a00"/>
    <p:sldId xmlns:r="http://schemas.openxmlformats.org/officeDocument/2006/relationships" id="259" r:id="Rdb9c15256be54e7f"/>
    <p:sldId xmlns:r="http://schemas.openxmlformats.org/officeDocument/2006/relationships" id="260" r:id="Rdff8f93a79f645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a3ffcab394d17" /><Relationship Type="http://schemas.openxmlformats.org/officeDocument/2006/relationships/slide" Target="/ppt/slides/slide1.xml" Id="Rec14830ad0f24a1a" /><Relationship Type="http://schemas.openxmlformats.org/officeDocument/2006/relationships/slide" Target="/ppt/slides/slide2.xml" Id="R30600a87ab4b45a3" /><Relationship Type="http://schemas.openxmlformats.org/officeDocument/2006/relationships/slide" Target="/ppt/slides/slide3.xml" Id="R01f4942204cf4a00" /><Relationship Type="http://schemas.openxmlformats.org/officeDocument/2006/relationships/slide" Target="/ppt/slides/slide4.xml" Id="Rdb9c15256be54e7f" /><Relationship Type="http://schemas.openxmlformats.org/officeDocument/2006/relationships/slide" Target="/ppt/slides/slide5.xml" Id="Rdff8f93a79f645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c2ea93d3649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f536995044632" /><Relationship Type="http://schemas.openxmlformats.org/officeDocument/2006/relationships/theme" Target="/ppt/slideMasters/theme/theme1.xml" Id="Rd996802535cc4f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3f5369950446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925f256614b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99244282546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5178aafc544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285d4e3574e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0df085e844d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ØIVIND ÅSMANN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ÅSMANN ble etablert [år] og holder til i Mogreina.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Smedbråtavegen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2054 Mogreina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asmann@online.no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ØIVIND ÅSMANN</a:t>
            </a:r>
          </a:p>
        </p:txBody>
      </p:sp>
    </p:spTree>
  </p:cSld>
  <p:clrMapOvr>
    <a:masterClrMapping xmlns:a="http://schemas.openxmlformats.org/drawingml/2006/main"/>
  </p:clrMapOvr>
</p:sld>
</file>