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7ddf6c77804c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a1d07fbb354717"/>
  </p:sldMasterIdLst>
  <p:sldIdLst>
    <p:sldId xmlns:r="http://schemas.openxmlformats.org/officeDocument/2006/relationships" id="256" r:id="R88e780ba1ddd4e94"/>
    <p:sldId xmlns:r="http://schemas.openxmlformats.org/officeDocument/2006/relationships" id="257" r:id="R3cad74cd14ec413c"/>
    <p:sldId xmlns:r="http://schemas.openxmlformats.org/officeDocument/2006/relationships" id="258" r:id="R28ba4055ab7046ec"/>
    <p:sldId xmlns:r="http://schemas.openxmlformats.org/officeDocument/2006/relationships" id="259" r:id="R3e775a881d3842da"/>
    <p:sldId xmlns:r="http://schemas.openxmlformats.org/officeDocument/2006/relationships" id="260" r:id="R4c64d713306149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a1d07fbb354717" /><Relationship Type="http://schemas.openxmlformats.org/officeDocument/2006/relationships/slide" Target="/ppt/slides/slide1.xml" Id="R88e780ba1ddd4e94" /><Relationship Type="http://schemas.openxmlformats.org/officeDocument/2006/relationships/slide" Target="/ppt/slides/slide2.xml" Id="R3cad74cd14ec413c" /><Relationship Type="http://schemas.openxmlformats.org/officeDocument/2006/relationships/slide" Target="/ppt/slides/slide3.xml" Id="R28ba4055ab7046ec" /><Relationship Type="http://schemas.openxmlformats.org/officeDocument/2006/relationships/slide" Target="/ppt/slides/slide4.xml" Id="R3e775a881d3842da" /><Relationship Type="http://schemas.openxmlformats.org/officeDocument/2006/relationships/slide" Target="/ppt/slides/slide5.xml" Id="R4c64d713306149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788a631c704b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3858f503547b2" /><Relationship Type="http://schemas.openxmlformats.org/officeDocument/2006/relationships/theme" Target="/ppt/slideMasters/theme/theme1.xml" Id="R36f20d8b3e5c43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d3858f503547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3e3440a3247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d667196e94f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41374dda741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eb91e9b0e4d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d143ec1dd45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ØIVIND ÅSMANN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ØIVIND ÅSMANN ble etablert [år] og holder til i Mogreina.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Smedbråtavegen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2054 Mogreina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asmann@online.no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968 352 113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