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31b195ce1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e689d9ef64cef"/>
  </p:sldMasterIdLst>
  <p:sldIdLst>
    <p:sldId xmlns:r="http://schemas.openxmlformats.org/officeDocument/2006/relationships" id="256" r:id="R8da61f906df04a9b"/>
    <p:sldId xmlns:r="http://schemas.openxmlformats.org/officeDocument/2006/relationships" id="257" r:id="R559ea94c49584a59"/>
    <p:sldId xmlns:r="http://schemas.openxmlformats.org/officeDocument/2006/relationships" id="258" r:id="R96aa271b04094958"/>
    <p:sldId xmlns:r="http://schemas.openxmlformats.org/officeDocument/2006/relationships" id="259" r:id="Rabd70a21e18e41ad"/>
    <p:sldId xmlns:r="http://schemas.openxmlformats.org/officeDocument/2006/relationships" id="260" r:id="R48c59253ba8c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e689d9ef64cef" /><Relationship Type="http://schemas.openxmlformats.org/officeDocument/2006/relationships/slide" Target="/ppt/slides/slide1.xml" Id="R8da61f906df04a9b" /><Relationship Type="http://schemas.openxmlformats.org/officeDocument/2006/relationships/slide" Target="/ppt/slides/slide2.xml" Id="R559ea94c49584a59" /><Relationship Type="http://schemas.openxmlformats.org/officeDocument/2006/relationships/slide" Target="/ppt/slides/slide3.xml" Id="R96aa271b04094958" /><Relationship Type="http://schemas.openxmlformats.org/officeDocument/2006/relationships/slide" Target="/ppt/slides/slide4.xml" Id="Rabd70a21e18e41ad" /><Relationship Type="http://schemas.openxmlformats.org/officeDocument/2006/relationships/slide" Target="/ppt/slides/slide5.xml" Id="R48c59253ba8c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aa905f221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3cd789aac4016" /><Relationship Type="http://schemas.openxmlformats.org/officeDocument/2006/relationships/theme" Target="/ppt/slideMasters/theme/theme1.xml" Id="R9d76435d82d04d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3cd789aac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2d7c859d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fa5ec1447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919927a9e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20cf86321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73af4932f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