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e2bfe59c9f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6cbf3c5464820"/>
  </p:sldMasterIdLst>
  <p:sldIdLst>
    <p:sldId xmlns:r="http://schemas.openxmlformats.org/officeDocument/2006/relationships" id="256" r:id="R987c94a36eb642d4"/>
    <p:sldId xmlns:r="http://schemas.openxmlformats.org/officeDocument/2006/relationships" id="257" r:id="R93fdc85bc2a24d6c"/>
    <p:sldId xmlns:r="http://schemas.openxmlformats.org/officeDocument/2006/relationships" id="258" r:id="R60f3e494542a4050"/>
    <p:sldId xmlns:r="http://schemas.openxmlformats.org/officeDocument/2006/relationships" id="259" r:id="Rc33cbabdb07d45d2"/>
    <p:sldId xmlns:r="http://schemas.openxmlformats.org/officeDocument/2006/relationships" id="260" r:id="R9fc9dbd7459c4e0d"/>
    <p:sldId xmlns:r="http://schemas.openxmlformats.org/officeDocument/2006/relationships" id="261" r:id="R8258f388dcb449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6cbf3c5464820" /><Relationship Type="http://schemas.openxmlformats.org/officeDocument/2006/relationships/slide" Target="/ppt/slides/slide1.xml" Id="R987c94a36eb642d4" /><Relationship Type="http://schemas.openxmlformats.org/officeDocument/2006/relationships/slide" Target="/ppt/slides/slide2.xml" Id="R93fdc85bc2a24d6c" /><Relationship Type="http://schemas.openxmlformats.org/officeDocument/2006/relationships/slide" Target="/ppt/slides/slide3.xml" Id="R60f3e494542a4050" /><Relationship Type="http://schemas.openxmlformats.org/officeDocument/2006/relationships/slide" Target="/ppt/slides/slide4.xml" Id="Rc33cbabdb07d45d2" /><Relationship Type="http://schemas.openxmlformats.org/officeDocument/2006/relationships/slide" Target="/ppt/slides/slide5.xml" Id="R9fc9dbd7459c4e0d" /><Relationship Type="http://schemas.openxmlformats.org/officeDocument/2006/relationships/slide" Target="/ppt/slides/slide6.xml" Id="R8258f388dcb449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e886a2bd44f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836ebba30430c" /><Relationship Type="http://schemas.openxmlformats.org/officeDocument/2006/relationships/theme" Target="/ppt/slideMasters/theme/theme1.xml" Id="R181c3a364e00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4836ebba3043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7ede2ecac43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1f203ebed47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02c5537964a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1780123f34c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394e8842049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6f61d6b3541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968 578 049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